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Zen Dots"/>
      <p:regular r:id="rId28"/>
    </p:embeddedFont>
    <p:embeddedFont>
      <p:font typeface="PT Sans"/>
      <p:regular r:id="rId29"/>
      <p:bold r:id="rId30"/>
      <p:italic r:id="rId31"/>
      <p:boldItalic r:id="rId32"/>
    </p:embeddedFont>
    <p:embeddedFont>
      <p:font typeface="Barlow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jEz6dtFm934oDRCddKi3n5MZj6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385A49-070F-42EF-AF2B-AC394D2E2B92}">
  <a:tblStyle styleId="{FA385A49-070F-42EF-AF2B-AC394D2E2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ZenDot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italic.fntdata"/><Relationship Id="rId30" Type="http://schemas.openxmlformats.org/officeDocument/2006/relationships/font" Target="fonts/PTSans-bold.fntdata"/><Relationship Id="rId11" Type="http://schemas.openxmlformats.org/officeDocument/2006/relationships/slide" Target="slides/slide6.xml"/><Relationship Id="rId33" Type="http://schemas.openxmlformats.org/officeDocument/2006/relationships/font" Target="fonts/Barlow-regular.fntdata"/><Relationship Id="rId10" Type="http://schemas.openxmlformats.org/officeDocument/2006/relationships/slide" Target="slides/slide5.xml"/><Relationship Id="rId32" Type="http://schemas.openxmlformats.org/officeDocument/2006/relationships/font" Target="fonts/PTSans-boldItalic.fntdata"/><Relationship Id="rId13" Type="http://schemas.openxmlformats.org/officeDocument/2006/relationships/slide" Target="slides/slide8.xml"/><Relationship Id="rId35" Type="http://schemas.openxmlformats.org/officeDocument/2006/relationships/font" Target="fonts/Barlow-italic.fntdata"/><Relationship Id="rId12" Type="http://schemas.openxmlformats.org/officeDocument/2006/relationships/slide" Target="slides/slide7.xml"/><Relationship Id="rId34" Type="http://schemas.openxmlformats.org/officeDocument/2006/relationships/font" Target="fonts/Barlow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Barlow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333235e5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3333235e5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332ff8081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332ff8081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332ff8081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g3332ff8081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332ff8081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3332ff8081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332ff80816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332ff80816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x_velocity and damage variables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332ff80816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332ff8081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332ff8081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332ff8081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32ff80816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3332ff80816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332ff80816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3332ff80816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332ff808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332ff808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332ff8081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7" name="Google Shape;1247;g3332ff8081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3332ff8081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3332ff8081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Objective 1: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XGBoost to train the model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Using xgboost, predict wind speeds across 10 events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Suggest best insurance price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By projecting the future, we can maximize profit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3332ff8081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3332ff8081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332ff808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g3332ff808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332ff8081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3332ff8081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Typical wind speed falls </a:t>
            </a:r>
            <a:r>
              <a:rPr lang="en"/>
              <a:t>between___ and ___. The data is skewed to the right.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332ff8081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332ff8081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332ff8081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332ff8081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332ff8081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g3332ff8081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Now that we’ve gone over how the model performs with training data, </a:t>
            </a:r>
            <a:r>
              <a:rPr lang="en"/>
              <a:t>let's</a:t>
            </a:r>
            <a:r>
              <a:rPr lang="en"/>
              <a:t> talk about our results in the 10 given event data sets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333235e5d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333235e5d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3"/>
          <p:cNvGrpSpPr/>
          <p:nvPr/>
        </p:nvGrpSpPr>
        <p:grpSpPr>
          <a:xfrm>
            <a:off x="-867235" y="2998776"/>
            <a:ext cx="5634312" cy="4182456"/>
            <a:chOff x="6005513" y="2100263"/>
            <a:chExt cx="2944814" cy="2185991"/>
          </a:xfrm>
        </p:grpSpPr>
        <p:sp>
          <p:nvSpPr>
            <p:cNvPr id="10" name="Google Shape;10;p43"/>
            <p:cNvSpPr/>
            <p:nvPr/>
          </p:nvSpPr>
          <p:spPr>
            <a:xfrm>
              <a:off x="7761288" y="2465388"/>
              <a:ext cx="1189039" cy="1093788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43"/>
            <p:cNvSpPr/>
            <p:nvPr/>
          </p:nvSpPr>
          <p:spPr>
            <a:xfrm>
              <a:off x="7999413" y="2598738"/>
              <a:ext cx="744538" cy="704850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3"/>
            <p:cNvSpPr/>
            <p:nvPr/>
          </p:nvSpPr>
          <p:spPr>
            <a:xfrm>
              <a:off x="6005513" y="2100263"/>
              <a:ext cx="2233613" cy="2185991"/>
            </a:xfrm>
            <a:custGeom>
              <a:rect b="b" l="l" r="r" t="t"/>
              <a:pathLst>
                <a:path extrusionOk="0" h="2183" w="2232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3"/>
            <p:cNvSpPr/>
            <p:nvPr/>
          </p:nvSpPr>
          <p:spPr>
            <a:xfrm>
              <a:off x="7396163" y="3679826"/>
              <a:ext cx="630238" cy="492124"/>
            </a:xfrm>
            <a:custGeom>
              <a:rect b="b" l="l" r="r" t="t"/>
              <a:pathLst>
                <a:path extrusionOk="0" h="491" w="631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3"/>
            <p:cNvSpPr/>
            <p:nvPr/>
          </p:nvSpPr>
          <p:spPr>
            <a:xfrm>
              <a:off x="6188075" y="2254251"/>
              <a:ext cx="1154113" cy="1617665"/>
            </a:xfrm>
            <a:custGeom>
              <a:rect b="b" l="l" r="r" t="t"/>
              <a:pathLst>
                <a:path extrusionOk="0" h="1615" w="1154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3"/>
            <p:cNvSpPr/>
            <p:nvPr/>
          </p:nvSpPr>
          <p:spPr>
            <a:xfrm>
              <a:off x="6350000" y="2447926"/>
              <a:ext cx="760414" cy="1200151"/>
            </a:xfrm>
            <a:custGeom>
              <a:rect b="b" l="l" r="r" t="t"/>
              <a:pathLst>
                <a:path extrusionOk="0" h="1199" w="759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3"/>
            <p:cNvSpPr/>
            <p:nvPr/>
          </p:nvSpPr>
          <p:spPr>
            <a:xfrm>
              <a:off x="6461125" y="2625726"/>
              <a:ext cx="290513" cy="466725"/>
            </a:xfrm>
            <a:custGeom>
              <a:rect b="b" l="l" r="r" t="t"/>
              <a:pathLst>
                <a:path extrusionOk="0" h="465" w="291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3"/>
            <p:cNvSpPr/>
            <p:nvPr/>
          </p:nvSpPr>
          <p:spPr>
            <a:xfrm>
              <a:off x="7612063" y="3835401"/>
              <a:ext cx="300038" cy="193675"/>
            </a:xfrm>
            <a:custGeom>
              <a:rect b="b" l="l" r="r" t="t"/>
              <a:pathLst>
                <a:path extrusionOk="0" h="192" w="299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43"/>
          <p:cNvSpPr txBox="1"/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43"/>
          <p:cNvSpPr txBox="1"/>
          <p:nvPr>
            <p:ph idx="1" type="subTitle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0" name="Google Shape;20;p43"/>
          <p:cNvGrpSpPr/>
          <p:nvPr/>
        </p:nvGrpSpPr>
        <p:grpSpPr>
          <a:xfrm rot="-3015231">
            <a:off x="6712116" y="-1100429"/>
            <a:ext cx="4029586" cy="3821119"/>
            <a:chOff x="6461966" y="2307173"/>
            <a:chExt cx="4411002" cy="4182802"/>
          </a:xfrm>
        </p:grpSpPr>
        <p:sp>
          <p:nvSpPr>
            <p:cNvPr id="21" name="Google Shape;21;p43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3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3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3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3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3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3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43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oogle Shape;2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80986">
            <a:off x="-605502" y="3800074"/>
            <a:ext cx="2182075" cy="2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854000">
            <a:off x="8396055" y="132723"/>
            <a:ext cx="1133136" cy="13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1591" y="4067550"/>
            <a:ext cx="1326751" cy="124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43"/>
          <p:cNvGrpSpPr/>
          <p:nvPr/>
        </p:nvGrpSpPr>
        <p:grpSpPr>
          <a:xfrm>
            <a:off x="4323900" y="2323828"/>
            <a:ext cx="9449768" cy="4560356"/>
            <a:chOff x="0" y="2771776"/>
            <a:chExt cx="5156200" cy="3062286"/>
          </a:xfrm>
        </p:grpSpPr>
        <p:sp>
          <p:nvSpPr>
            <p:cNvPr id="33" name="Google Shape;33;p43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3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3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3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3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3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3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3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3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3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3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3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3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3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3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3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3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3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3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3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3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3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3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3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3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3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3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3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3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3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3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3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3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3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3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3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3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3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3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3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3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52"/>
          <p:cNvGrpSpPr/>
          <p:nvPr/>
        </p:nvGrpSpPr>
        <p:grpSpPr>
          <a:xfrm>
            <a:off x="-2638737" y="-1539407"/>
            <a:ext cx="12798846" cy="4740686"/>
            <a:chOff x="-2638737" y="-1539407"/>
            <a:chExt cx="12798846" cy="4740686"/>
          </a:xfrm>
        </p:grpSpPr>
        <p:sp>
          <p:nvSpPr>
            <p:cNvPr id="389" name="Google Shape;389;p52"/>
            <p:cNvSpPr/>
            <p:nvPr/>
          </p:nvSpPr>
          <p:spPr>
            <a:xfrm rot="-3664217">
              <a:off x="8187703" y="-156701"/>
              <a:ext cx="1666778" cy="1681594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52"/>
            <p:cNvSpPr/>
            <p:nvPr/>
          </p:nvSpPr>
          <p:spPr>
            <a:xfrm rot="-3664212">
              <a:off x="8345178" y="69642"/>
              <a:ext cx="1101929" cy="957473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52"/>
            <p:cNvSpPr/>
            <p:nvPr/>
          </p:nvSpPr>
          <p:spPr>
            <a:xfrm rot="-3664218">
              <a:off x="9114878" y="1024869"/>
              <a:ext cx="468550" cy="35187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52"/>
            <p:cNvSpPr/>
            <p:nvPr/>
          </p:nvSpPr>
          <p:spPr>
            <a:xfrm rot="-3664212">
              <a:off x="6431515" y="-1034428"/>
              <a:ext cx="1876053" cy="1224160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52"/>
            <p:cNvSpPr/>
            <p:nvPr/>
          </p:nvSpPr>
          <p:spPr>
            <a:xfrm rot="-3664214">
              <a:off x="6646657" y="-843952"/>
              <a:ext cx="1451951" cy="874134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52"/>
            <p:cNvSpPr/>
            <p:nvPr/>
          </p:nvSpPr>
          <p:spPr>
            <a:xfrm rot="-3664210">
              <a:off x="6813009" y="-607310"/>
              <a:ext cx="1070443" cy="538926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52"/>
            <p:cNvSpPr/>
            <p:nvPr/>
          </p:nvSpPr>
          <p:spPr>
            <a:xfrm rot="-3664213">
              <a:off x="7037106" y="-338138"/>
              <a:ext cx="494479" cy="224090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p52"/>
            <p:cNvGrpSpPr/>
            <p:nvPr/>
          </p:nvGrpSpPr>
          <p:grpSpPr>
            <a:xfrm rot="7550244">
              <a:off x="-1963309" y="-799409"/>
              <a:ext cx="3305518" cy="3356479"/>
              <a:chOff x="6979248" y="-971674"/>
              <a:chExt cx="3305445" cy="3356404"/>
            </a:xfrm>
          </p:grpSpPr>
          <p:sp>
            <p:nvSpPr>
              <p:cNvPr id="397" name="Google Shape;397;p52"/>
              <p:cNvSpPr/>
              <p:nvPr/>
            </p:nvSpPr>
            <p:spPr>
              <a:xfrm rot="-3664216">
                <a:off x="7373877" y="-486480"/>
                <a:ext cx="2516187" cy="2386015"/>
              </a:xfrm>
              <a:custGeom>
                <a:rect b="b" l="l" r="r" t="t"/>
                <a:pathLst>
                  <a:path extrusionOk="0" h="2383" w="2514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52"/>
              <p:cNvSpPr/>
              <p:nvPr/>
            </p:nvSpPr>
            <p:spPr>
              <a:xfrm rot="-3664211">
                <a:off x="7438002" y="-330042"/>
                <a:ext cx="2297110" cy="2070098"/>
              </a:xfrm>
              <a:custGeom>
                <a:rect b="b" l="l" r="r" t="t"/>
                <a:pathLst>
                  <a:path extrusionOk="0" h="2067" w="2295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52"/>
              <p:cNvSpPr/>
              <p:nvPr/>
            </p:nvSpPr>
            <p:spPr>
              <a:xfrm rot="-3664212">
                <a:off x="7646156" y="366793"/>
                <a:ext cx="523875" cy="515937"/>
              </a:xfrm>
              <a:custGeom>
                <a:rect b="b" l="l" r="r" t="t"/>
                <a:pathLst>
                  <a:path extrusionOk="0" h="514" w="524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52"/>
              <p:cNvSpPr/>
              <p:nvPr/>
            </p:nvSpPr>
            <p:spPr>
              <a:xfrm rot="-3664212">
                <a:off x="7762369" y="1218018"/>
                <a:ext cx="368300" cy="187325"/>
              </a:xfrm>
              <a:custGeom>
                <a:rect b="b" l="l" r="r" t="t"/>
                <a:pathLst>
                  <a:path extrusionOk="0" h="187" w="368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52"/>
              <p:cNvSpPr/>
              <p:nvPr/>
            </p:nvSpPr>
            <p:spPr>
              <a:xfrm rot="-3664217">
                <a:off x="8126332" y="-173626"/>
                <a:ext cx="1428749" cy="1441448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52"/>
              <p:cNvSpPr/>
              <p:nvPr/>
            </p:nvSpPr>
            <p:spPr>
              <a:xfrm rot="-3664213">
                <a:off x="7725051" y="499132"/>
                <a:ext cx="274638" cy="246063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52"/>
              <p:cNvSpPr/>
              <p:nvPr/>
            </p:nvSpPr>
            <p:spPr>
              <a:xfrm rot="-3664218">
                <a:off x="8921099" y="839207"/>
                <a:ext cx="401637" cy="301624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52"/>
              <p:cNvSpPr/>
              <p:nvPr/>
            </p:nvSpPr>
            <p:spPr>
              <a:xfrm rot="-3664213">
                <a:off x="8449388" y="274116"/>
                <a:ext cx="642937" cy="401637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52"/>
              <p:cNvSpPr/>
              <p:nvPr/>
            </p:nvSpPr>
            <p:spPr>
              <a:xfrm rot="-3664213">
                <a:off x="7140050" y="-329152"/>
                <a:ext cx="423864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52"/>
          <p:cNvSpPr txBox="1"/>
          <p:nvPr>
            <p:ph type="title"/>
          </p:nvPr>
        </p:nvSpPr>
        <p:spPr>
          <a:xfrm>
            <a:off x="798400" y="2427299"/>
            <a:ext cx="349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7" name="Google Shape;407;p52"/>
          <p:cNvSpPr txBox="1"/>
          <p:nvPr>
            <p:ph idx="1" type="subTitle"/>
          </p:nvPr>
        </p:nvSpPr>
        <p:spPr>
          <a:xfrm>
            <a:off x="798388" y="2905571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08" name="Google Shape;408;p52"/>
          <p:cNvSpPr txBox="1"/>
          <p:nvPr>
            <p:ph idx="2" type="title"/>
          </p:nvPr>
        </p:nvSpPr>
        <p:spPr>
          <a:xfrm>
            <a:off x="2825700" y="1167103"/>
            <a:ext cx="3492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52"/>
          <p:cNvSpPr txBox="1"/>
          <p:nvPr>
            <p:ph idx="3" type="subTitle"/>
          </p:nvPr>
        </p:nvSpPr>
        <p:spPr>
          <a:xfrm>
            <a:off x="2825694" y="1652074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10" name="Google Shape;410;p52"/>
          <p:cNvSpPr txBox="1"/>
          <p:nvPr>
            <p:ph idx="4" type="title"/>
          </p:nvPr>
        </p:nvSpPr>
        <p:spPr>
          <a:xfrm>
            <a:off x="4853025" y="2427299"/>
            <a:ext cx="349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52"/>
          <p:cNvSpPr txBox="1"/>
          <p:nvPr>
            <p:ph idx="5" type="subTitle"/>
          </p:nvPr>
        </p:nvSpPr>
        <p:spPr>
          <a:xfrm>
            <a:off x="4853013" y="2905572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412" name="Google Shape;412;p52"/>
          <p:cNvGrpSpPr/>
          <p:nvPr/>
        </p:nvGrpSpPr>
        <p:grpSpPr>
          <a:xfrm>
            <a:off x="-592424" y="-27209"/>
            <a:ext cx="10151827" cy="1829326"/>
            <a:chOff x="-592424" y="-27209"/>
            <a:chExt cx="10151827" cy="1829326"/>
          </a:xfrm>
        </p:grpSpPr>
        <p:pic>
          <p:nvPicPr>
            <p:cNvPr id="413" name="Google Shape;413;p5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739365">
              <a:off x="8615750" y="53954"/>
              <a:ext cx="857626" cy="898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6114809">
              <a:off x="-538178" y="893168"/>
              <a:ext cx="860601" cy="8088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" name="Google Shape;415;p52"/>
          <p:cNvGrpSpPr/>
          <p:nvPr/>
        </p:nvGrpSpPr>
        <p:grpSpPr>
          <a:xfrm>
            <a:off x="325037" y="3590953"/>
            <a:ext cx="9449768" cy="4560356"/>
            <a:chOff x="0" y="2771776"/>
            <a:chExt cx="5156200" cy="3062286"/>
          </a:xfrm>
        </p:grpSpPr>
        <p:sp>
          <p:nvSpPr>
            <p:cNvPr id="416" name="Google Shape;416;p52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52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52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52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52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52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52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2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52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52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52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52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52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52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52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52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52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52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52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52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hasCustomPrompt="1" type="title"/>
          </p:nvPr>
        </p:nvSpPr>
        <p:spPr>
          <a:xfrm>
            <a:off x="1284000" y="1754225"/>
            <a:ext cx="65760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0" name="Google Shape;460;p53"/>
          <p:cNvSpPr txBox="1"/>
          <p:nvPr>
            <p:ph idx="1" type="subTitle"/>
          </p:nvPr>
        </p:nvSpPr>
        <p:spPr>
          <a:xfrm>
            <a:off x="1284000" y="253242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61" name="Google Shape;461;p53"/>
          <p:cNvGrpSpPr/>
          <p:nvPr/>
        </p:nvGrpSpPr>
        <p:grpSpPr>
          <a:xfrm>
            <a:off x="5683976" y="1157442"/>
            <a:ext cx="4584147" cy="5143479"/>
            <a:chOff x="4292525" y="1346363"/>
            <a:chExt cx="3057525" cy="3430587"/>
          </a:xfrm>
        </p:grpSpPr>
        <p:sp>
          <p:nvSpPr>
            <p:cNvPr id="462" name="Google Shape;462;p53"/>
            <p:cNvSpPr/>
            <p:nvPr/>
          </p:nvSpPr>
          <p:spPr>
            <a:xfrm>
              <a:off x="5686350" y="2848138"/>
              <a:ext cx="1428750" cy="144145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53"/>
            <p:cNvSpPr/>
            <p:nvPr/>
          </p:nvSpPr>
          <p:spPr>
            <a:xfrm>
              <a:off x="5978450" y="3008476"/>
              <a:ext cx="944563" cy="820738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53"/>
            <p:cNvSpPr/>
            <p:nvPr/>
          </p:nvSpPr>
          <p:spPr>
            <a:xfrm>
              <a:off x="5948288" y="3878426"/>
              <a:ext cx="401638" cy="30162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53"/>
            <p:cNvSpPr/>
            <p:nvPr/>
          </p:nvSpPr>
          <p:spPr>
            <a:xfrm>
              <a:off x="5741913" y="1346363"/>
              <a:ext cx="1608137" cy="1049339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53"/>
            <p:cNvSpPr/>
            <p:nvPr/>
          </p:nvSpPr>
          <p:spPr>
            <a:xfrm>
              <a:off x="5913363" y="1505113"/>
              <a:ext cx="1244600" cy="749300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53"/>
            <p:cNvSpPr/>
            <p:nvPr/>
          </p:nvSpPr>
          <p:spPr>
            <a:xfrm>
              <a:off x="6014963" y="1659101"/>
              <a:ext cx="917576" cy="461963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53"/>
            <p:cNvSpPr/>
            <p:nvPr/>
          </p:nvSpPr>
          <p:spPr>
            <a:xfrm>
              <a:off x="6151488" y="1792451"/>
              <a:ext cx="423863" cy="192088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4510013" y="3683163"/>
              <a:ext cx="768349" cy="762000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53"/>
            <p:cNvSpPr/>
            <p:nvPr/>
          </p:nvSpPr>
          <p:spPr>
            <a:xfrm>
              <a:off x="4681463" y="4024476"/>
              <a:ext cx="263525" cy="21431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3"/>
            <p:cNvSpPr/>
            <p:nvPr/>
          </p:nvSpPr>
          <p:spPr>
            <a:xfrm>
              <a:off x="4611613" y="3783176"/>
              <a:ext cx="534988" cy="534988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3"/>
            <p:cNvSpPr/>
            <p:nvPr/>
          </p:nvSpPr>
          <p:spPr>
            <a:xfrm>
              <a:off x="4292525" y="3495838"/>
              <a:ext cx="1068387" cy="128111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53"/>
          <p:cNvGrpSpPr/>
          <p:nvPr/>
        </p:nvGrpSpPr>
        <p:grpSpPr>
          <a:xfrm rot="-7509871">
            <a:off x="-2167302" y="-2507524"/>
            <a:ext cx="4686568" cy="5143562"/>
            <a:chOff x="4292525" y="1346363"/>
            <a:chExt cx="3125787" cy="3430587"/>
          </a:xfrm>
        </p:grpSpPr>
        <p:sp>
          <p:nvSpPr>
            <p:cNvPr id="474" name="Google Shape;474;p53"/>
            <p:cNvSpPr/>
            <p:nvPr/>
          </p:nvSpPr>
          <p:spPr>
            <a:xfrm>
              <a:off x="4902125" y="2270288"/>
              <a:ext cx="2516187" cy="2386014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53"/>
            <p:cNvSpPr/>
            <p:nvPr/>
          </p:nvSpPr>
          <p:spPr>
            <a:xfrm>
              <a:off x="4991025" y="2387763"/>
              <a:ext cx="2297111" cy="207010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53"/>
            <p:cNvSpPr/>
            <p:nvPr/>
          </p:nvSpPr>
          <p:spPr>
            <a:xfrm>
              <a:off x="5686350" y="2848138"/>
              <a:ext cx="1428750" cy="144145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5978450" y="3008476"/>
              <a:ext cx="944563" cy="820738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53"/>
            <p:cNvSpPr/>
            <p:nvPr/>
          </p:nvSpPr>
          <p:spPr>
            <a:xfrm>
              <a:off x="5948288" y="3878426"/>
              <a:ext cx="401638" cy="30162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53"/>
            <p:cNvSpPr/>
            <p:nvPr/>
          </p:nvSpPr>
          <p:spPr>
            <a:xfrm>
              <a:off x="5741913" y="1346363"/>
              <a:ext cx="1608137" cy="1049339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53"/>
            <p:cNvSpPr/>
            <p:nvPr/>
          </p:nvSpPr>
          <p:spPr>
            <a:xfrm>
              <a:off x="5913363" y="1505113"/>
              <a:ext cx="1244600" cy="749300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53"/>
            <p:cNvSpPr/>
            <p:nvPr/>
          </p:nvSpPr>
          <p:spPr>
            <a:xfrm>
              <a:off x="6014963" y="1659101"/>
              <a:ext cx="917576" cy="461963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53"/>
            <p:cNvSpPr/>
            <p:nvPr/>
          </p:nvSpPr>
          <p:spPr>
            <a:xfrm>
              <a:off x="6151488" y="1792451"/>
              <a:ext cx="423863" cy="192088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53"/>
            <p:cNvSpPr/>
            <p:nvPr/>
          </p:nvSpPr>
          <p:spPr>
            <a:xfrm>
              <a:off x="4510013" y="3683163"/>
              <a:ext cx="768349" cy="762000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3"/>
            <p:cNvSpPr/>
            <p:nvPr/>
          </p:nvSpPr>
          <p:spPr>
            <a:xfrm>
              <a:off x="4681463" y="4024476"/>
              <a:ext cx="263525" cy="21431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3"/>
            <p:cNvSpPr/>
            <p:nvPr/>
          </p:nvSpPr>
          <p:spPr>
            <a:xfrm>
              <a:off x="4611613" y="3783176"/>
              <a:ext cx="534988" cy="534988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53"/>
            <p:cNvSpPr/>
            <p:nvPr/>
          </p:nvSpPr>
          <p:spPr>
            <a:xfrm>
              <a:off x="4292525" y="3495838"/>
              <a:ext cx="1068387" cy="128111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53"/>
          <p:cNvGrpSpPr/>
          <p:nvPr/>
        </p:nvGrpSpPr>
        <p:grpSpPr>
          <a:xfrm>
            <a:off x="43581" y="-43582"/>
            <a:ext cx="9277211" cy="4792725"/>
            <a:chOff x="43581" y="-43582"/>
            <a:chExt cx="9277211" cy="4792725"/>
          </a:xfrm>
        </p:grpSpPr>
        <p:pic>
          <p:nvPicPr>
            <p:cNvPr id="488" name="Google Shape;488;p5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78042">
              <a:off x="8510074" y="3905698"/>
              <a:ext cx="750220" cy="78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0024189">
              <a:off x="121099" y="60693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0" name="Google Shape;490;p53"/>
          <p:cNvGrpSpPr/>
          <p:nvPr/>
        </p:nvGrpSpPr>
        <p:grpSpPr>
          <a:xfrm>
            <a:off x="-3761000" y="3029528"/>
            <a:ext cx="9449768" cy="4560356"/>
            <a:chOff x="0" y="2771776"/>
            <a:chExt cx="5156200" cy="3062286"/>
          </a:xfrm>
        </p:grpSpPr>
        <p:sp>
          <p:nvSpPr>
            <p:cNvPr id="491" name="Google Shape;491;p53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3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3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53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53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3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3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53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53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3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3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3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53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53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53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53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53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53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53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53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53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53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53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53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53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53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53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53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53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3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53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3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3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3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53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5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53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53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53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35" name="Google Shape;535;p54"/>
          <p:cNvGrpSpPr/>
          <p:nvPr/>
        </p:nvGrpSpPr>
        <p:grpSpPr>
          <a:xfrm>
            <a:off x="-1237937" y="-622219"/>
            <a:ext cx="12160082" cy="6913351"/>
            <a:chOff x="-1237937" y="-622219"/>
            <a:chExt cx="12160082" cy="6913351"/>
          </a:xfrm>
        </p:grpSpPr>
        <p:grpSp>
          <p:nvGrpSpPr>
            <p:cNvPr id="536" name="Google Shape;536;p54"/>
            <p:cNvGrpSpPr/>
            <p:nvPr/>
          </p:nvGrpSpPr>
          <p:grpSpPr>
            <a:xfrm>
              <a:off x="-1237937" y="3258895"/>
              <a:ext cx="3038529" cy="3032237"/>
              <a:chOff x="-1237937" y="3258895"/>
              <a:chExt cx="3038529" cy="3032237"/>
            </a:xfrm>
          </p:grpSpPr>
          <p:sp>
            <p:nvSpPr>
              <p:cNvPr id="537" name="Google Shape;537;p54"/>
              <p:cNvSpPr/>
              <p:nvPr/>
            </p:nvSpPr>
            <p:spPr>
              <a:xfrm rot="2413558">
                <a:off x="139586" y="4839620"/>
                <a:ext cx="1479306" cy="110443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4"/>
              <p:cNvSpPr/>
              <p:nvPr/>
            </p:nvSpPr>
            <p:spPr>
              <a:xfrm rot="2413556">
                <a:off x="408704" y="5020490"/>
                <a:ext cx="1011733" cy="783991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4"/>
              <p:cNvSpPr/>
              <p:nvPr/>
            </p:nvSpPr>
            <p:spPr>
              <a:xfrm rot="2413555">
                <a:off x="718160" y="5369558"/>
                <a:ext cx="453466" cy="366803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4"/>
              <p:cNvSpPr/>
              <p:nvPr/>
            </p:nvSpPr>
            <p:spPr>
              <a:xfrm rot="2413554">
                <a:off x="-927127" y="3591934"/>
                <a:ext cx="1598216" cy="1547826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4"/>
              <p:cNvSpPr/>
              <p:nvPr/>
            </p:nvSpPr>
            <p:spPr>
              <a:xfrm rot="2413552">
                <a:off x="-531658" y="4333139"/>
                <a:ext cx="395019" cy="437342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54"/>
              <p:cNvSpPr/>
              <p:nvPr/>
            </p:nvSpPr>
            <p:spPr>
              <a:xfrm rot="2413554">
                <a:off x="-718027" y="3752755"/>
                <a:ext cx="1076225" cy="1233425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54"/>
            <p:cNvGrpSpPr/>
            <p:nvPr/>
          </p:nvGrpSpPr>
          <p:grpSpPr>
            <a:xfrm>
              <a:off x="8034520" y="-622219"/>
              <a:ext cx="1798169" cy="1969860"/>
              <a:chOff x="8034520" y="-622219"/>
              <a:chExt cx="1798169" cy="1969860"/>
            </a:xfrm>
          </p:grpSpPr>
          <p:sp>
            <p:nvSpPr>
              <p:cNvPr id="544" name="Google Shape;544;p54"/>
              <p:cNvSpPr/>
              <p:nvPr/>
            </p:nvSpPr>
            <p:spPr>
              <a:xfrm rot="1097118">
                <a:off x="8555977" y="-181182"/>
                <a:ext cx="975455" cy="967393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54"/>
              <p:cNvSpPr/>
              <p:nvPr/>
            </p:nvSpPr>
            <p:spPr>
              <a:xfrm rot="1097124">
                <a:off x="8751956" y="215556"/>
                <a:ext cx="334557" cy="272079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54"/>
              <p:cNvSpPr/>
              <p:nvPr/>
            </p:nvSpPr>
            <p:spPr>
              <a:xfrm rot="1097121">
                <a:off x="8691305" y="-59353"/>
                <a:ext cx="679191" cy="679190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54"/>
              <p:cNvSpPr/>
              <p:nvPr/>
            </p:nvSpPr>
            <p:spPr>
              <a:xfrm rot="1097124">
                <a:off x="8255421" y="-450502"/>
                <a:ext cx="1356366" cy="1626425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54"/>
            <p:cNvGrpSpPr/>
            <p:nvPr/>
          </p:nvGrpSpPr>
          <p:grpSpPr>
            <a:xfrm>
              <a:off x="7742538" y="2898764"/>
              <a:ext cx="3179607" cy="3234795"/>
              <a:chOff x="7742538" y="2898764"/>
              <a:chExt cx="3179607" cy="3234795"/>
            </a:xfrm>
          </p:grpSpPr>
          <p:sp>
            <p:nvSpPr>
              <p:cNvPr id="549" name="Google Shape;549;p54"/>
              <p:cNvSpPr/>
              <p:nvPr/>
            </p:nvSpPr>
            <p:spPr>
              <a:xfrm rot="-5009678">
                <a:off x="8193913" y="3144011"/>
                <a:ext cx="1479372" cy="1104487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4"/>
              <p:cNvSpPr/>
              <p:nvPr/>
            </p:nvSpPr>
            <p:spPr>
              <a:xfrm rot="-5009680">
                <a:off x="8425269" y="3263393"/>
                <a:ext cx="1011777" cy="784025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4"/>
              <p:cNvSpPr/>
              <p:nvPr/>
            </p:nvSpPr>
            <p:spPr>
              <a:xfrm rot="-5009682">
                <a:off x="9468138" y="4013818"/>
                <a:ext cx="975497" cy="967435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4"/>
              <p:cNvSpPr/>
              <p:nvPr/>
            </p:nvSpPr>
            <p:spPr>
              <a:xfrm rot="-5009679">
                <a:off x="9862062" y="4473322"/>
                <a:ext cx="334571" cy="272092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4"/>
              <p:cNvSpPr/>
              <p:nvPr/>
            </p:nvSpPr>
            <p:spPr>
              <a:xfrm rot="-5009678">
                <a:off x="7802900" y="4477928"/>
                <a:ext cx="1598286" cy="1547896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54"/>
              <p:cNvSpPr/>
              <p:nvPr/>
            </p:nvSpPr>
            <p:spPr>
              <a:xfrm rot="-5009678">
                <a:off x="8673642" y="5101410"/>
                <a:ext cx="395037" cy="437361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54"/>
              <p:cNvSpPr/>
              <p:nvPr/>
            </p:nvSpPr>
            <p:spPr>
              <a:xfrm rot="-5009682">
                <a:off x="8095727" y="4676293"/>
                <a:ext cx="1076271" cy="1233479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4"/>
              <p:cNvSpPr/>
              <p:nvPr/>
            </p:nvSpPr>
            <p:spPr>
              <a:xfrm rot="-5009679">
                <a:off x="9597086" y="4175007"/>
                <a:ext cx="679221" cy="679220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4"/>
              <p:cNvSpPr/>
              <p:nvPr/>
            </p:nvSpPr>
            <p:spPr>
              <a:xfrm rot="-5009680">
                <a:off x="9359081" y="3779783"/>
                <a:ext cx="1356427" cy="1626497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54"/>
          <p:cNvGrpSpPr/>
          <p:nvPr/>
        </p:nvGrpSpPr>
        <p:grpSpPr>
          <a:xfrm>
            <a:off x="-350954" y="4082100"/>
            <a:ext cx="9304317" cy="1566260"/>
            <a:chOff x="-350954" y="4082100"/>
            <a:chExt cx="9304317" cy="1566260"/>
          </a:xfrm>
        </p:grpSpPr>
        <p:pic>
          <p:nvPicPr>
            <p:cNvPr id="559" name="Google Shape;559;p5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7102441">
              <a:off x="8255154" y="4849787"/>
              <a:ext cx="605145" cy="572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6076603">
              <a:off x="423200" y="4786643"/>
              <a:ext cx="771294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50954" y="4082100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5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4" name="Google Shape;564;p55"/>
          <p:cNvGrpSpPr/>
          <p:nvPr/>
        </p:nvGrpSpPr>
        <p:grpSpPr>
          <a:xfrm>
            <a:off x="-1450692" y="-1515305"/>
            <a:ext cx="13364303" cy="8738757"/>
            <a:chOff x="-1450692" y="-1515305"/>
            <a:chExt cx="13364303" cy="8738757"/>
          </a:xfrm>
        </p:grpSpPr>
        <p:grpSp>
          <p:nvGrpSpPr>
            <p:cNvPr id="565" name="Google Shape;565;p55"/>
            <p:cNvGrpSpPr/>
            <p:nvPr/>
          </p:nvGrpSpPr>
          <p:grpSpPr>
            <a:xfrm flipH="1" rot="1317341">
              <a:off x="-1053734" y="3806001"/>
              <a:ext cx="3667008" cy="2834720"/>
              <a:chOff x="-2212987" y="-1005507"/>
              <a:chExt cx="3666902" cy="2834639"/>
            </a:xfrm>
          </p:grpSpPr>
          <p:sp>
            <p:nvSpPr>
              <p:cNvPr id="566" name="Google Shape;566;p55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55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55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55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55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55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55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55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55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55"/>
            <p:cNvGrpSpPr/>
            <p:nvPr/>
          </p:nvGrpSpPr>
          <p:grpSpPr>
            <a:xfrm>
              <a:off x="6919527" y="-1515305"/>
              <a:ext cx="4994084" cy="4706372"/>
              <a:chOff x="6919527" y="-1515305"/>
              <a:chExt cx="4994084" cy="4706372"/>
            </a:xfrm>
          </p:grpSpPr>
          <p:sp>
            <p:nvSpPr>
              <p:cNvPr id="577" name="Google Shape;577;p55"/>
              <p:cNvSpPr/>
              <p:nvPr/>
            </p:nvSpPr>
            <p:spPr>
              <a:xfrm rot="-9228737">
                <a:off x="7395922" y="-555142"/>
                <a:ext cx="893983" cy="846332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 rot="-9228721">
                <a:off x="7797807" y="-301601"/>
                <a:ext cx="320233" cy="316421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9" name="Google Shape;579;p55"/>
              <p:cNvGrpSpPr/>
              <p:nvPr/>
            </p:nvGrpSpPr>
            <p:grpSpPr>
              <a:xfrm>
                <a:off x="6919527" y="-1515305"/>
                <a:ext cx="4994084" cy="4706372"/>
                <a:chOff x="6919527" y="-1515305"/>
                <a:chExt cx="4994084" cy="4706372"/>
              </a:xfrm>
            </p:grpSpPr>
            <p:sp>
              <p:nvSpPr>
                <p:cNvPr id="580" name="Google Shape;580;p55"/>
                <p:cNvSpPr/>
                <p:nvPr/>
              </p:nvSpPr>
              <p:spPr>
                <a:xfrm rot="-9228737">
                  <a:off x="7136050" y="-729015"/>
                  <a:ext cx="1427706" cy="1313341"/>
                </a:xfrm>
                <a:custGeom>
                  <a:rect b="b" l="l" r="r" t="t"/>
                  <a:pathLst>
                    <a:path extrusionOk="0" h="1091" w="1189">
                      <a:moveTo>
                        <a:pt x="212" y="1079"/>
                      </a:moveTo>
                      <a:cubicBezTo>
                        <a:pt x="167" y="1079"/>
                        <a:pt x="123" y="1072"/>
                        <a:pt x="88" y="1058"/>
                      </a:cubicBezTo>
                      <a:cubicBezTo>
                        <a:pt x="41" y="1040"/>
                        <a:pt x="13" y="1012"/>
                        <a:pt x="9" y="976"/>
                      </a:cubicBezTo>
                      <a:cubicBezTo>
                        <a:pt x="0" y="900"/>
                        <a:pt x="44" y="812"/>
                        <a:pt x="87" y="727"/>
                      </a:cubicBezTo>
                      <a:cubicBezTo>
                        <a:pt x="112" y="676"/>
                        <a:pt x="139" y="622"/>
                        <a:pt x="153" y="573"/>
                      </a:cubicBezTo>
                      <a:cubicBezTo>
                        <a:pt x="177" y="487"/>
                        <a:pt x="162" y="423"/>
                        <a:pt x="147" y="356"/>
                      </a:cubicBezTo>
                      <a:cubicBezTo>
                        <a:pt x="139" y="322"/>
                        <a:pt x="131" y="287"/>
                        <a:pt x="128" y="247"/>
                      </a:cubicBezTo>
                      <a:cubicBezTo>
                        <a:pt x="117" y="127"/>
                        <a:pt x="298" y="25"/>
                        <a:pt x="363" y="12"/>
                      </a:cubicBezTo>
                      <a:cubicBezTo>
                        <a:pt x="363" y="12"/>
                        <a:pt x="363" y="12"/>
                        <a:pt x="363" y="12"/>
                      </a:cubicBezTo>
                      <a:cubicBezTo>
                        <a:pt x="420" y="0"/>
                        <a:pt x="541" y="12"/>
                        <a:pt x="791" y="138"/>
                      </a:cubicBezTo>
                      <a:cubicBezTo>
                        <a:pt x="825" y="155"/>
                        <a:pt x="888" y="168"/>
                        <a:pt x="955" y="183"/>
                      </a:cubicBezTo>
                      <a:cubicBezTo>
                        <a:pt x="1025" y="198"/>
                        <a:pt x="1098" y="214"/>
                        <a:pt x="1136" y="234"/>
                      </a:cubicBezTo>
                      <a:cubicBezTo>
                        <a:pt x="1159" y="247"/>
                        <a:pt x="1174" y="274"/>
                        <a:pt x="1180" y="313"/>
                      </a:cubicBezTo>
                      <a:cubicBezTo>
                        <a:pt x="1189" y="380"/>
                        <a:pt x="1167" y="483"/>
                        <a:pt x="1108" y="543"/>
                      </a:cubicBezTo>
                      <a:cubicBezTo>
                        <a:pt x="1098" y="553"/>
                        <a:pt x="1098" y="553"/>
                        <a:pt x="1098" y="553"/>
                      </a:cubicBezTo>
                      <a:cubicBezTo>
                        <a:pt x="1018" y="633"/>
                        <a:pt x="909" y="742"/>
                        <a:pt x="805" y="766"/>
                      </a:cubicBezTo>
                      <a:cubicBezTo>
                        <a:pt x="722" y="785"/>
                        <a:pt x="595" y="869"/>
                        <a:pt x="429" y="1013"/>
                      </a:cubicBezTo>
                      <a:cubicBezTo>
                        <a:pt x="378" y="1058"/>
                        <a:pt x="292" y="1079"/>
                        <a:pt x="212" y="1079"/>
                      </a:cubicBezTo>
                      <a:close/>
                      <a:moveTo>
                        <a:pt x="401" y="12"/>
                      </a:moveTo>
                      <a:cubicBezTo>
                        <a:pt x="386" y="12"/>
                        <a:pt x="374" y="14"/>
                        <a:pt x="364" y="16"/>
                      </a:cubicBezTo>
                      <a:cubicBezTo>
                        <a:pt x="364" y="16"/>
                        <a:pt x="364" y="16"/>
                        <a:pt x="364" y="16"/>
                      </a:cubicBezTo>
                      <a:cubicBezTo>
                        <a:pt x="300" y="29"/>
                        <a:pt x="121" y="129"/>
                        <a:pt x="132" y="247"/>
                      </a:cubicBezTo>
                      <a:cubicBezTo>
                        <a:pt x="135" y="286"/>
                        <a:pt x="143" y="321"/>
                        <a:pt x="151" y="355"/>
                      </a:cubicBezTo>
                      <a:cubicBezTo>
                        <a:pt x="166" y="423"/>
                        <a:pt x="181" y="487"/>
                        <a:pt x="157" y="574"/>
                      </a:cubicBezTo>
                      <a:cubicBezTo>
                        <a:pt x="143" y="624"/>
                        <a:pt x="116" y="677"/>
                        <a:pt x="90" y="729"/>
                      </a:cubicBezTo>
                      <a:cubicBezTo>
                        <a:pt x="48" y="814"/>
                        <a:pt x="5" y="901"/>
                        <a:pt x="13" y="975"/>
                      </a:cubicBezTo>
                      <a:cubicBezTo>
                        <a:pt x="18" y="1018"/>
                        <a:pt x="58" y="1042"/>
                        <a:pt x="90" y="1055"/>
                      </a:cubicBezTo>
                      <a:cubicBezTo>
                        <a:pt x="183" y="1091"/>
                        <a:pt x="347" y="1079"/>
                        <a:pt x="426" y="1010"/>
                      </a:cubicBezTo>
                      <a:cubicBezTo>
                        <a:pt x="593" y="865"/>
                        <a:pt x="720" y="782"/>
                        <a:pt x="804" y="762"/>
                      </a:cubicBezTo>
                      <a:cubicBezTo>
                        <a:pt x="907" y="738"/>
                        <a:pt x="1015" y="629"/>
                        <a:pt x="1095" y="550"/>
                      </a:cubicBezTo>
                      <a:cubicBezTo>
                        <a:pt x="1105" y="540"/>
                        <a:pt x="1105" y="540"/>
                        <a:pt x="1105" y="540"/>
                      </a:cubicBezTo>
                      <a:cubicBezTo>
                        <a:pt x="1163" y="481"/>
                        <a:pt x="1185" y="380"/>
                        <a:pt x="1175" y="314"/>
                      </a:cubicBezTo>
                      <a:cubicBezTo>
                        <a:pt x="1170" y="276"/>
                        <a:pt x="1156" y="250"/>
                        <a:pt x="1134" y="238"/>
                      </a:cubicBezTo>
                      <a:cubicBezTo>
                        <a:pt x="1097" y="218"/>
                        <a:pt x="1024" y="202"/>
                        <a:pt x="954" y="187"/>
                      </a:cubicBezTo>
                      <a:cubicBezTo>
                        <a:pt x="887" y="172"/>
                        <a:pt x="824" y="159"/>
                        <a:pt x="789" y="141"/>
                      </a:cubicBezTo>
                      <a:cubicBezTo>
                        <a:pt x="585" y="39"/>
                        <a:pt x="468" y="12"/>
                        <a:pt x="401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1" name="Google Shape;581;p55"/>
                <p:cNvGrpSpPr/>
                <p:nvPr/>
              </p:nvGrpSpPr>
              <p:grpSpPr>
                <a:xfrm rot="-9314812">
                  <a:off x="7771584" y="-931545"/>
                  <a:ext cx="3564924" cy="3538853"/>
                  <a:chOff x="7369176" y="-1374985"/>
                  <a:chExt cx="3565004" cy="3538932"/>
                </a:xfrm>
              </p:grpSpPr>
              <p:sp>
                <p:nvSpPr>
                  <p:cNvPr id="582" name="Google Shape;582;p55"/>
                  <p:cNvSpPr/>
                  <p:nvPr/>
                </p:nvSpPr>
                <p:spPr>
                  <a:xfrm rot="-9228737">
                    <a:off x="7810704" y="-917908"/>
                    <a:ext cx="2681948" cy="2624778"/>
                  </a:xfrm>
                  <a:custGeom>
                    <a:rect b="b" l="l" r="r" t="t"/>
                    <a:pathLst>
                      <a:path extrusionOk="0" h="2183" w="2232">
                        <a:moveTo>
                          <a:pt x="1757" y="2149"/>
                        </a:moveTo>
                        <a:cubicBezTo>
                          <a:pt x="1722" y="2149"/>
                          <a:pt x="1689" y="2143"/>
                          <a:pt x="1661" y="2130"/>
                        </a:cubicBezTo>
                        <a:cubicBezTo>
                          <a:pt x="1543" y="2071"/>
                          <a:pt x="1444" y="2029"/>
                          <a:pt x="1350" y="1996"/>
                        </a:cubicBezTo>
                        <a:cubicBezTo>
                          <a:pt x="1328" y="1989"/>
                          <a:pt x="1228" y="1969"/>
                          <a:pt x="1102" y="1943"/>
                        </a:cubicBezTo>
                        <a:cubicBezTo>
                          <a:pt x="1020" y="1927"/>
                          <a:pt x="928" y="1909"/>
                          <a:pt x="838" y="1890"/>
                        </a:cubicBezTo>
                        <a:cubicBezTo>
                          <a:pt x="653" y="1851"/>
                          <a:pt x="503" y="1742"/>
                          <a:pt x="422" y="1683"/>
                        </a:cubicBezTo>
                        <a:cubicBezTo>
                          <a:pt x="399" y="1666"/>
                          <a:pt x="381" y="1653"/>
                          <a:pt x="369" y="1646"/>
                        </a:cubicBezTo>
                        <a:cubicBezTo>
                          <a:pt x="304" y="1609"/>
                          <a:pt x="179" y="1198"/>
                          <a:pt x="100" y="837"/>
                        </a:cubicBezTo>
                        <a:cubicBezTo>
                          <a:pt x="23" y="484"/>
                          <a:pt x="0" y="239"/>
                          <a:pt x="40" y="184"/>
                        </a:cubicBezTo>
                        <a:cubicBezTo>
                          <a:pt x="40" y="184"/>
                          <a:pt x="40" y="184"/>
                          <a:pt x="40" y="184"/>
                        </a:cubicBezTo>
                        <a:cubicBezTo>
                          <a:pt x="104" y="95"/>
                          <a:pt x="282" y="35"/>
                          <a:pt x="420" y="16"/>
                        </a:cubicBezTo>
                        <a:cubicBezTo>
                          <a:pt x="542" y="0"/>
                          <a:pt x="640" y="13"/>
                          <a:pt x="689" y="52"/>
                        </a:cubicBezTo>
                        <a:cubicBezTo>
                          <a:pt x="821" y="158"/>
                          <a:pt x="920" y="360"/>
                          <a:pt x="938" y="399"/>
                        </a:cubicBezTo>
                        <a:cubicBezTo>
                          <a:pt x="981" y="491"/>
                          <a:pt x="1054" y="604"/>
                          <a:pt x="1154" y="734"/>
                        </a:cubicBezTo>
                        <a:cubicBezTo>
                          <a:pt x="1186" y="776"/>
                          <a:pt x="1241" y="806"/>
                          <a:pt x="1297" y="811"/>
                        </a:cubicBezTo>
                        <a:cubicBezTo>
                          <a:pt x="1336" y="815"/>
                          <a:pt x="1369" y="806"/>
                          <a:pt x="1391" y="786"/>
                        </a:cubicBezTo>
                        <a:cubicBezTo>
                          <a:pt x="1397" y="780"/>
                          <a:pt x="1397" y="780"/>
                          <a:pt x="1397" y="780"/>
                        </a:cubicBezTo>
                        <a:cubicBezTo>
                          <a:pt x="1451" y="733"/>
                          <a:pt x="1516" y="673"/>
                          <a:pt x="1585" y="675"/>
                        </a:cubicBezTo>
                        <a:cubicBezTo>
                          <a:pt x="1708" y="679"/>
                          <a:pt x="1781" y="778"/>
                          <a:pt x="1797" y="813"/>
                        </a:cubicBezTo>
                        <a:cubicBezTo>
                          <a:pt x="1814" y="850"/>
                          <a:pt x="1797" y="1031"/>
                          <a:pt x="1718" y="1078"/>
                        </a:cubicBezTo>
                        <a:cubicBezTo>
                          <a:pt x="1680" y="1100"/>
                          <a:pt x="1623" y="1104"/>
                          <a:pt x="1572" y="1108"/>
                        </a:cubicBezTo>
                        <a:cubicBezTo>
                          <a:pt x="1517" y="1112"/>
                          <a:pt x="1464" y="1116"/>
                          <a:pt x="1450" y="1143"/>
                        </a:cubicBezTo>
                        <a:cubicBezTo>
                          <a:pt x="1419" y="1200"/>
                          <a:pt x="1394" y="1329"/>
                          <a:pt x="1471" y="1384"/>
                        </a:cubicBezTo>
                        <a:cubicBezTo>
                          <a:pt x="1483" y="1392"/>
                          <a:pt x="1495" y="1401"/>
                          <a:pt x="1508" y="1411"/>
                        </a:cubicBezTo>
                        <a:cubicBezTo>
                          <a:pt x="1591" y="1471"/>
                          <a:pt x="1704" y="1553"/>
                          <a:pt x="1788" y="1583"/>
                        </a:cubicBezTo>
                        <a:cubicBezTo>
                          <a:pt x="1829" y="1598"/>
                          <a:pt x="1886" y="1604"/>
                          <a:pt x="1946" y="1611"/>
                        </a:cubicBezTo>
                        <a:cubicBezTo>
                          <a:pt x="2060" y="1625"/>
                          <a:pt x="2178" y="1638"/>
                          <a:pt x="2199" y="1710"/>
                        </a:cubicBezTo>
                        <a:cubicBezTo>
                          <a:pt x="2232" y="1818"/>
                          <a:pt x="2207" y="1965"/>
                          <a:pt x="2096" y="2036"/>
                        </a:cubicBezTo>
                        <a:cubicBezTo>
                          <a:pt x="2015" y="2087"/>
                          <a:pt x="1872" y="2149"/>
                          <a:pt x="1757" y="2149"/>
                        </a:cubicBezTo>
                        <a:close/>
                        <a:moveTo>
                          <a:pt x="518" y="13"/>
                        </a:moveTo>
                        <a:cubicBezTo>
                          <a:pt x="488" y="13"/>
                          <a:pt x="455" y="16"/>
                          <a:pt x="421" y="20"/>
                        </a:cubicBezTo>
                        <a:cubicBezTo>
                          <a:pt x="253" y="43"/>
                          <a:pt x="98" y="111"/>
                          <a:pt x="44" y="186"/>
                        </a:cubicBezTo>
                        <a:cubicBezTo>
                          <a:pt x="4" y="241"/>
                          <a:pt x="27" y="484"/>
                          <a:pt x="104" y="836"/>
                        </a:cubicBezTo>
                        <a:cubicBezTo>
                          <a:pt x="183" y="1196"/>
                          <a:pt x="307" y="1606"/>
                          <a:pt x="371" y="1643"/>
                        </a:cubicBezTo>
                        <a:cubicBezTo>
                          <a:pt x="383" y="1650"/>
                          <a:pt x="401" y="1663"/>
                          <a:pt x="424" y="1679"/>
                        </a:cubicBezTo>
                        <a:cubicBezTo>
                          <a:pt x="505" y="1738"/>
                          <a:pt x="655" y="1847"/>
                          <a:pt x="839" y="1886"/>
                        </a:cubicBezTo>
                        <a:cubicBezTo>
                          <a:pt x="929" y="1905"/>
                          <a:pt x="1021" y="1923"/>
                          <a:pt x="1102" y="1939"/>
                        </a:cubicBezTo>
                        <a:cubicBezTo>
                          <a:pt x="1229" y="1965"/>
                          <a:pt x="1329" y="1985"/>
                          <a:pt x="1351" y="1992"/>
                        </a:cubicBezTo>
                        <a:cubicBezTo>
                          <a:pt x="1446" y="2025"/>
                          <a:pt x="1545" y="2068"/>
                          <a:pt x="1663" y="2126"/>
                        </a:cubicBezTo>
                        <a:cubicBezTo>
                          <a:pt x="1780" y="2183"/>
                          <a:pt x="1989" y="2099"/>
                          <a:pt x="2094" y="2032"/>
                        </a:cubicBezTo>
                        <a:cubicBezTo>
                          <a:pt x="2203" y="1962"/>
                          <a:pt x="2227" y="1818"/>
                          <a:pt x="2195" y="1711"/>
                        </a:cubicBezTo>
                        <a:cubicBezTo>
                          <a:pt x="2174" y="1642"/>
                          <a:pt x="2058" y="1628"/>
                          <a:pt x="1946" y="1616"/>
                        </a:cubicBezTo>
                        <a:cubicBezTo>
                          <a:pt x="1885" y="1609"/>
                          <a:pt x="1828" y="1602"/>
                          <a:pt x="1787" y="1587"/>
                        </a:cubicBezTo>
                        <a:cubicBezTo>
                          <a:pt x="1702" y="1556"/>
                          <a:pt x="1588" y="1474"/>
                          <a:pt x="1506" y="1414"/>
                        </a:cubicBezTo>
                        <a:cubicBezTo>
                          <a:pt x="1493" y="1405"/>
                          <a:pt x="1480" y="1396"/>
                          <a:pt x="1469" y="1388"/>
                        </a:cubicBezTo>
                        <a:cubicBezTo>
                          <a:pt x="1385" y="1328"/>
                          <a:pt x="1418" y="1193"/>
                          <a:pt x="1446" y="1141"/>
                        </a:cubicBezTo>
                        <a:cubicBezTo>
                          <a:pt x="1462" y="1112"/>
                          <a:pt x="1513" y="1108"/>
                          <a:pt x="1572" y="1104"/>
                        </a:cubicBezTo>
                        <a:cubicBezTo>
                          <a:pt x="1622" y="1100"/>
                          <a:pt x="1679" y="1096"/>
                          <a:pt x="1716" y="1074"/>
                        </a:cubicBezTo>
                        <a:cubicBezTo>
                          <a:pt x="1794" y="1028"/>
                          <a:pt x="1810" y="851"/>
                          <a:pt x="1793" y="815"/>
                        </a:cubicBezTo>
                        <a:cubicBezTo>
                          <a:pt x="1777" y="781"/>
                          <a:pt x="1706" y="683"/>
                          <a:pt x="1584" y="679"/>
                        </a:cubicBezTo>
                        <a:cubicBezTo>
                          <a:pt x="1583" y="679"/>
                          <a:pt x="1582" y="679"/>
                          <a:pt x="1581" y="679"/>
                        </a:cubicBezTo>
                        <a:cubicBezTo>
                          <a:pt x="1516" y="679"/>
                          <a:pt x="1452" y="737"/>
                          <a:pt x="1400" y="784"/>
                        </a:cubicBezTo>
                        <a:cubicBezTo>
                          <a:pt x="1394" y="789"/>
                          <a:pt x="1394" y="789"/>
                          <a:pt x="1394" y="789"/>
                        </a:cubicBezTo>
                        <a:cubicBezTo>
                          <a:pt x="1371" y="810"/>
                          <a:pt x="1337" y="819"/>
                          <a:pt x="1296" y="815"/>
                        </a:cubicBezTo>
                        <a:cubicBezTo>
                          <a:pt x="1239" y="810"/>
                          <a:pt x="1183" y="780"/>
                          <a:pt x="1150" y="737"/>
                        </a:cubicBezTo>
                        <a:cubicBezTo>
                          <a:pt x="1050" y="606"/>
                          <a:pt x="978" y="493"/>
                          <a:pt x="934" y="401"/>
                        </a:cubicBezTo>
                        <a:cubicBezTo>
                          <a:pt x="916" y="362"/>
                          <a:pt x="817" y="161"/>
                          <a:pt x="686" y="55"/>
                        </a:cubicBezTo>
                        <a:cubicBezTo>
                          <a:pt x="652" y="27"/>
                          <a:pt x="593" y="13"/>
                          <a:pt x="518" y="13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55"/>
                  <p:cNvSpPr/>
                  <p:nvPr/>
                </p:nvSpPr>
                <p:spPr>
                  <a:xfrm rot="-9228732">
                    <a:off x="8437385" y="230698"/>
                    <a:ext cx="276392" cy="251612"/>
                  </a:xfrm>
                  <a:custGeom>
                    <a:rect b="b" l="l" r="r" t="t"/>
                    <a:pathLst>
                      <a:path extrusionOk="0" h="208" w="230">
                        <a:moveTo>
                          <a:pt x="112" y="208"/>
                        </a:moveTo>
                        <a:cubicBezTo>
                          <a:pt x="107" y="208"/>
                          <a:pt x="102" y="208"/>
                          <a:pt x="97" y="207"/>
                        </a:cubicBezTo>
                        <a:cubicBezTo>
                          <a:pt x="67" y="204"/>
                          <a:pt x="37" y="184"/>
                          <a:pt x="18" y="157"/>
                        </a:cubicBezTo>
                        <a:cubicBezTo>
                          <a:pt x="5" y="137"/>
                          <a:pt x="0" y="115"/>
                          <a:pt x="5" y="97"/>
                        </a:cubicBezTo>
                        <a:cubicBezTo>
                          <a:pt x="17" y="54"/>
                          <a:pt x="51" y="28"/>
                          <a:pt x="121" y="7"/>
                        </a:cubicBezTo>
                        <a:cubicBezTo>
                          <a:pt x="144" y="0"/>
                          <a:pt x="167" y="4"/>
                          <a:pt x="185" y="18"/>
                        </a:cubicBezTo>
                        <a:cubicBezTo>
                          <a:pt x="216" y="41"/>
                          <a:pt x="230" y="86"/>
                          <a:pt x="230" y="120"/>
                        </a:cubicBezTo>
                        <a:cubicBezTo>
                          <a:pt x="230" y="141"/>
                          <a:pt x="221" y="160"/>
                          <a:pt x="204" y="176"/>
                        </a:cubicBezTo>
                        <a:cubicBezTo>
                          <a:pt x="181" y="196"/>
                          <a:pt x="146" y="208"/>
                          <a:pt x="112" y="208"/>
                        </a:cubicBezTo>
                        <a:close/>
                        <a:moveTo>
                          <a:pt x="143" y="8"/>
                        </a:moveTo>
                        <a:cubicBezTo>
                          <a:pt x="137" y="8"/>
                          <a:pt x="129" y="9"/>
                          <a:pt x="122" y="11"/>
                        </a:cubicBezTo>
                        <a:cubicBezTo>
                          <a:pt x="54" y="31"/>
                          <a:pt x="20" y="57"/>
                          <a:pt x="9" y="98"/>
                        </a:cubicBezTo>
                        <a:cubicBezTo>
                          <a:pt x="4" y="115"/>
                          <a:pt x="9" y="135"/>
                          <a:pt x="22" y="154"/>
                        </a:cubicBezTo>
                        <a:cubicBezTo>
                          <a:pt x="40" y="181"/>
                          <a:pt x="69" y="200"/>
                          <a:pt x="98" y="203"/>
                        </a:cubicBezTo>
                        <a:cubicBezTo>
                          <a:pt x="134" y="208"/>
                          <a:pt x="175" y="195"/>
                          <a:pt x="201" y="173"/>
                        </a:cubicBezTo>
                        <a:cubicBezTo>
                          <a:pt x="217" y="158"/>
                          <a:pt x="226" y="140"/>
                          <a:pt x="226" y="120"/>
                        </a:cubicBezTo>
                        <a:cubicBezTo>
                          <a:pt x="226" y="87"/>
                          <a:pt x="213" y="44"/>
                          <a:pt x="183" y="21"/>
                        </a:cubicBezTo>
                        <a:cubicBezTo>
                          <a:pt x="171" y="12"/>
                          <a:pt x="158" y="8"/>
                          <a:pt x="143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55"/>
                  <p:cNvSpPr/>
                  <p:nvPr/>
                </p:nvSpPr>
                <p:spPr>
                  <a:xfrm rot="-9228730">
                    <a:off x="8526937" y="-1002453"/>
                    <a:ext cx="756741" cy="590908"/>
                  </a:xfrm>
                  <a:custGeom>
                    <a:rect b="b" l="l" r="r" t="t"/>
                    <a:pathLst>
                      <a:path extrusionOk="0" h="491" w="631">
                        <a:moveTo>
                          <a:pt x="395" y="458"/>
                        </a:moveTo>
                        <a:cubicBezTo>
                          <a:pt x="376" y="458"/>
                          <a:pt x="357" y="453"/>
                          <a:pt x="339" y="443"/>
                        </a:cubicBezTo>
                        <a:cubicBezTo>
                          <a:pt x="256" y="396"/>
                          <a:pt x="73" y="283"/>
                          <a:pt x="35" y="233"/>
                        </a:cubicBezTo>
                        <a:cubicBezTo>
                          <a:pt x="9" y="198"/>
                          <a:pt x="0" y="103"/>
                          <a:pt x="28" y="45"/>
                        </a:cubicBezTo>
                        <a:cubicBezTo>
                          <a:pt x="40" y="18"/>
                          <a:pt x="60" y="3"/>
                          <a:pt x="83" y="2"/>
                        </a:cubicBezTo>
                        <a:cubicBezTo>
                          <a:pt x="136" y="0"/>
                          <a:pt x="198" y="40"/>
                          <a:pt x="252" y="75"/>
                        </a:cubicBezTo>
                        <a:cubicBezTo>
                          <a:pt x="282" y="94"/>
                          <a:pt x="311" y="113"/>
                          <a:pt x="334" y="121"/>
                        </a:cubicBezTo>
                        <a:cubicBezTo>
                          <a:pt x="400" y="146"/>
                          <a:pt x="506" y="152"/>
                          <a:pt x="570" y="155"/>
                        </a:cubicBezTo>
                        <a:cubicBezTo>
                          <a:pt x="580" y="156"/>
                          <a:pt x="580" y="156"/>
                          <a:pt x="580" y="156"/>
                        </a:cubicBezTo>
                        <a:cubicBezTo>
                          <a:pt x="596" y="157"/>
                          <a:pt x="607" y="166"/>
                          <a:pt x="614" y="182"/>
                        </a:cubicBezTo>
                        <a:cubicBezTo>
                          <a:pt x="631" y="224"/>
                          <a:pt x="615" y="307"/>
                          <a:pt x="582" y="345"/>
                        </a:cubicBezTo>
                        <a:cubicBezTo>
                          <a:pt x="549" y="383"/>
                          <a:pt x="473" y="458"/>
                          <a:pt x="395" y="458"/>
                        </a:cubicBezTo>
                        <a:close/>
                        <a:moveTo>
                          <a:pt x="87" y="6"/>
                        </a:moveTo>
                        <a:cubicBezTo>
                          <a:pt x="86" y="6"/>
                          <a:pt x="85" y="6"/>
                          <a:pt x="83" y="7"/>
                        </a:cubicBezTo>
                        <a:cubicBezTo>
                          <a:pt x="61" y="7"/>
                          <a:pt x="43" y="21"/>
                          <a:pt x="31" y="47"/>
                        </a:cubicBezTo>
                        <a:cubicBezTo>
                          <a:pt x="5" y="102"/>
                          <a:pt x="14" y="197"/>
                          <a:pt x="39" y="230"/>
                        </a:cubicBezTo>
                        <a:cubicBezTo>
                          <a:pt x="76" y="280"/>
                          <a:pt x="259" y="392"/>
                          <a:pt x="341" y="439"/>
                        </a:cubicBezTo>
                        <a:cubicBezTo>
                          <a:pt x="433" y="491"/>
                          <a:pt x="538" y="388"/>
                          <a:pt x="579" y="342"/>
                        </a:cubicBezTo>
                        <a:cubicBezTo>
                          <a:pt x="611" y="305"/>
                          <a:pt x="627" y="224"/>
                          <a:pt x="610" y="184"/>
                        </a:cubicBezTo>
                        <a:cubicBezTo>
                          <a:pt x="604" y="169"/>
                          <a:pt x="594" y="161"/>
                          <a:pt x="580" y="160"/>
                        </a:cubicBezTo>
                        <a:cubicBezTo>
                          <a:pt x="570" y="160"/>
                          <a:pt x="570" y="160"/>
                          <a:pt x="570" y="160"/>
                        </a:cubicBezTo>
                        <a:cubicBezTo>
                          <a:pt x="506" y="156"/>
                          <a:pt x="399" y="150"/>
                          <a:pt x="333" y="125"/>
                        </a:cubicBezTo>
                        <a:cubicBezTo>
                          <a:pt x="309" y="116"/>
                          <a:pt x="280" y="98"/>
                          <a:pt x="250" y="78"/>
                        </a:cubicBezTo>
                        <a:cubicBezTo>
                          <a:pt x="198" y="45"/>
                          <a:pt x="138" y="6"/>
                          <a:pt x="87" y="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5" name="Google Shape;585;p55"/>
                  <p:cNvSpPr/>
                  <p:nvPr/>
                </p:nvSpPr>
                <p:spPr>
                  <a:xfrm rot="-9228736">
                    <a:off x="8774676" y="-247169"/>
                    <a:ext cx="1385770" cy="1942371"/>
                  </a:xfrm>
                  <a:custGeom>
                    <a:rect b="b" l="l" r="r" t="t"/>
                    <a:pathLst>
                      <a:path extrusionOk="0" h="1615" w="1154">
                        <a:moveTo>
                          <a:pt x="838" y="1607"/>
                        </a:moveTo>
                        <a:cubicBezTo>
                          <a:pt x="799" y="1607"/>
                          <a:pt x="760" y="1598"/>
                          <a:pt x="722" y="1581"/>
                        </a:cubicBezTo>
                        <a:cubicBezTo>
                          <a:pt x="555" y="1501"/>
                          <a:pt x="192" y="1237"/>
                          <a:pt x="153" y="1155"/>
                        </a:cubicBezTo>
                        <a:cubicBezTo>
                          <a:pt x="116" y="1079"/>
                          <a:pt x="56" y="680"/>
                          <a:pt x="31" y="509"/>
                        </a:cubicBezTo>
                        <a:cubicBezTo>
                          <a:pt x="28" y="489"/>
                          <a:pt x="25" y="473"/>
                          <a:pt x="23" y="461"/>
                        </a:cubicBezTo>
                        <a:cubicBezTo>
                          <a:pt x="0" y="309"/>
                          <a:pt x="9" y="72"/>
                          <a:pt x="128" y="41"/>
                        </a:cubicBezTo>
                        <a:cubicBezTo>
                          <a:pt x="287" y="0"/>
                          <a:pt x="477" y="16"/>
                          <a:pt x="544" y="146"/>
                        </a:cubicBezTo>
                        <a:cubicBezTo>
                          <a:pt x="591" y="237"/>
                          <a:pt x="667" y="366"/>
                          <a:pt x="712" y="444"/>
                        </a:cubicBezTo>
                        <a:cubicBezTo>
                          <a:pt x="728" y="470"/>
                          <a:pt x="740" y="491"/>
                          <a:pt x="747" y="504"/>
                        </a:cubicBezTo>
                        <a:cubicBezTo>
                          <a:pt x="795" y="589"/>
                          <a:pt x="937" y="715"/>
                          <a:pt x="1020" y="757"/>
                        </a:cubicBezTo>
                        <a:cubicBezTo>
                          <a:pt x="1104" y="802"/>
                          <a:pt x="1154" y="983"/>
                          <a:pt x="1128" y="1081"/>
                        </a:cubicBezTo>
                        <a:cubicBezTo>
                          <a:pt x="1103" y="1172"/>
                          <a:pt x="1058" y="1341"/>
                          <a:pt x="1054" y="1446"/>
                        </a:cubicBezTo>
                        <a:cubicBezTo>
                          <a:pt x="1052" y="1492"/>
                          <a:pt x="1019" y="1540"/>
                          <a:pt x="967" y="1572"/>
                        </a:cubicBezTo>
                        <a:cubicBezTo>
                          <a:pt x="928" y="1595"/>
                          <a:pt x="883" y="1607"/>
                          <a:pt x="838" y="1607"/>
                        </a:cubicBezTo>
                        <a:close/>
                        <a:moveTo>
                          <a:pt x="129" y="43"/>
                        </a:moveTo>
                        <a:cubicBezTo>
                          <a:pt x="129" y="45"/>
                          <a:pt x="129" y="45"/>
                          <a:pt x="129" y="45"/>
                        </a:cubicBezTo>
                        <a:cubicBezTo>
                          <a:pt x="13" y="76"/>
                          <a:pt x="5" y="310"/>
                          <a:pt x="28" y="460"/>
                        </a:cubicBezTo>
                        <a:cubicBezTo>
                          <a:pt x="29" y="472"/>
                          <a:pt x="32" y="489"/>
                          <a:pt x="35" y="509"/>
                        </a:cubicBezTo>
                        <a:cubicBezTo>
                          <a:pt x="61" y="679"/>
                          <a:pt x="121" y="1078"/>
                          <a:pt x="157" y="1153"/>
                        </a:cubicBezTo>
                        <a:cubicBezTo>
                          <a:pt x="196" y="1235"/>
                          <a:pt x="557" y="1497"/>
                          <a:pt x="724" y="1577"/>
                        </a:cubicBezTo>
                        <a:cubicBezTo>
                          <a:pt x="803" y="1615"/>
                          <a:pt x="893" y="1611"/>
                          <a:pt x="965" y="1568"/>
                        </a:cubicBezTo>
                        <a:cubicBezTo>
                          <a:pt x="1016" y="1537"/>
                          <a:pt x="1048" y="1491"/>
                          <a:pt x="1050" y="1446"/>
                        </a:cubicBezTo>
                        <a:cubicBezTo>
                          <a:pt x="1053" y="1340"/>
                          <a:pt x="1099" y="1171"/>
                          <a:pt x="1124" y="1080"/>
                        </a:cubicBezTo>
                        <a:cubicBezTo>
                          <a:pt x="1150" y="983"/>
                          <a:pt x="1101" y="805"/>
                          <a:pt x="1018" y="761"/>
                        </a:cubicBezTo>
                        <a:cubicBezTo>
                          <a:pt x="935" y="718"/>
                          <a:pt x="792" y="592"/>
                          <a:pt x="744" y="506"/>
                        </a:cubicBezTo>
                        <a:cubicBezTo>
                          <a:pt x="737" y="493"/>
                          <a:pt x="724" y="472"/>
                          <a:pt x="709" y="446"/>
                        </a:cubicBezTo>
                        <a:cubicBezTo>
                          <a:pt x="663" y="368"/>
                          <a:pt x="587" y="239"/>
                          <a:pt x="541" y="147"/>
                        </a:cubicBezTo>
                        <a:cubicBezTo>
                          <a:pt x="475" y="20"/>
                          <a:pt x="287" y="4"/>
                          <a:pt x="129" y="45"/>
                        </a:cubicBezTo>
                        <a:lnTo>
                          <a:pt x="129" y="4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6" name="Google Shape;586;p55"/>
                  <p:cNvSpPr/>
                  <p:nvPr/>
                </p:nvSpPr>
                <p:spPr>
                  <a:xfrm rot="-9228734">
                    <a:off x="9040672" y="38242"/>
                    <a:ext cx="913049" cy="1441054"/>
                  </a:xfrm>
                  <a:custGeom>
                    <a:rect b="b" l="l" r="r" t="t"/>
                    <a:pathLst>
                      <a:path extrusionOk="0" h="1199" w="759">
                        <a:moveTo>
                          <a:pt x="589" y="1199"/>
                        </a:moveTo>
                        <a:cubicBezTo>
                          <a:pt x="522" y="1199"/>
                          <a:pt x="413" y="1109"/>
                          <a:pt x="324" y="1035"/>
                        </a:cubicBezTo>
                        <a:cubicBezTo>
                          <a:pt x="275" y="995"/>
                          <a:pt x="233" y="960"/>
                          <a:pt x="205" y="945"/>
                        </a:cubicBezTo>
                        <a:cubicBezTo>
                          <a:pt x="117" y="897"/>
                          <a:pt x="38" y="709"/>
                          <a:pt x="30" y="585"/>
                        </a:cubicBezTo>
                        <a:cubicBezTo>
                          <a:pt x="29" y="568"/>
                          <a:pt x="29" y="568"/>
                          <a:pt x="29" y="568"/>
                        </a:cubicBezTo>
                        <a:cubicBezTo>
                          <a:pt x="20" y="424"/>
                          <a:pt x="0" y="87"/>
                          <a:pt x="57" y="33"/>
                        </a:cubicBezTo>
                        <a:cubicBezTo>
                          <a:pt x="81" y="11"/>
                          <a:pt x="120" y="0"/>
                          <a:pt x="164" y="5"/>
                        </a:cubicBezTo>
                        <a:cubicBezTo>
                          <a:pt x="228" y="12"/>
                          <a:pt x="290" y="48"/>
                          <a:pt x="326" y="100"/>
                        </a:cubicBezTo>
                        <a:cubicBezTo>
                          <a:pt x="353" y="140"/>
                          <a:pt x="375" y="197"/>
                          <a:pt x="397" y="257"/>
                        </a:cubicBezTo>
                        <a:cubicBezTo>
                          <a:pt x="428" y="339"/>
                          <a:pt x="460" y="425"/>
                          <a:pt x="510" y="461"/>
                        </a:cubicBezTo>
                        <a:cubicBezTo>
                          <a:pt x="523" y="471"/>
                          <a:pt x="538" y="481"/>
                          <a:pt x="554" y="492"/>
                        </a:cubicBezTo>
                        <a:cubicBezTo>
                          <a:pt x="640" y="550"/>
                          <a:pt x="759" y="630"/>
                          <a:pt x="743" y="762"/>
                        </a:cubicBezTo>
                        <a:cubicBezTo>
                          <a:pt x="742" y="772"/>
                          <a:pt x="741" y="783"/>
                          <a:pt x="739" y="794"/>
                        </a:cubicBezTo>
                        <a:cubicBezTo>
                          <a:pt x="721" y="950"/>
                          <a:pt x="696" y="1164"/>
                          <a:pt x="609" y="1196"/>
                        </a:cubicBezTo>
                        <a:cubicBezTo>
                          <a:pt x="603" y="1198"/>
                          <a:pt x="596" y="1199"/>
                          <a:pt x="589" y="1199"/>
                        </a:cubicBezTo>
                        <a:close/>
                        <a:moveTo>
                          <a:pt x="143" y="8"/>
                        </a:moveTo>
                        <a:cubicBezTo>
                          <a:pt x="109" y="8"/>
                          <a:pt x="79" y="18"/>
                          <a:pt x="60" y="36"/>
                        </a:cubicBezTo>
                        <a:cubicBezTo>
                          <a:pt x="4" y="89"/>
                          <a:pt x="25" y="436"/>
                          <a:pt x="33" y="567"/>
                        </a:cubicBezTo>
                        <a:cubicBezTo>
                          <a:pt x="34" y="585"/>
                          <a:pt x="34" y="585"/>
                          <a:pt x="34" y="585"/>
                        </a:cubicBezTo>
                        <a:cubicBezTo>
                          <a:pt x="42" y="708"/>
                          <a:pt x="120" y="894"/>
                          <a:pt x="207" y="941"/>
                        </a:cubicBezTo>
                        <a:cubicBezTo>
                          <a:pt x="236" y="957"/>
                          <a:pt x="278" y="992"/>
                          <a:pt x="327" y="1032"/>
                        </a:cubicBezTo>
                        <a:cubicBezTo>
                          <a:pt x="415" y="1105"/>
                          <a:pt x="523" y="1195"/>
                          <a:pt x="589" y="1195"/>
                        </a:cubicBezTo>
                        <a:cubicBezTo>
                          <a:pt x="595" y="1195"/>
                          <a:pt x="602" y="1194"/>
                          <a:pt x="608" y="1192"/>
                        </a:cubicBezTo>
                        <a:cubicBezTo>
                          <a:pt x="693" y="1161"/>
                          <a:pt x="717" y="949"/>
                          <a:pt x="735" y="793"/>
                        </a:cubicBezTo>
                        <a:cubicBezTo>
                          <a:pt x="737" y="782"/>
                          <a:pt x="738" y="772"/>
                          <a:pt x="739" y="762"/>
                        </a:cubicBezTo>
                        <a:cubicBezTo>
                          <a:pt x="755" y="632"/>
                          <a:pt x="637" y="553"/>
                          <a:pt x="552" y="495"/>
                        </a:cubicBezTo>
                        <a:cubicBezTo>
                          <a:pt x="536" y="485"/>
                          <a:pt x="520" y="474"/>
                          <a:pt x="507" y="465"/>
                        </a:cubicBezTo>
                        <a:cubicBezTo>
                          <a:pt x="457" y="427"/>
                          <a:pt x="425" y="341"/>
                          <a:pt x="393" y="258"/>
                        </a:cubicBezTo>
                        <a:cubicBezTo>
                          <a:pt x="371" y="198"/>
                          <a:pt x="350" y="142"/>
                          <a:pt x="322" y="102"/>
                        </a:cubicBezTo>
                        <a:cubicBezTo>
                          <a:pt x="287" y="52"/>
                          <a:pt x="226" y="16"/>
                          <a:pt x="163" y="9"/>
                        </a:cubicBezTo>
                        <a:cubicBezTo>
                          <a:pt x="157" y="8"/>
                          <a:pt x="150" y="8"/>
                          <a:pt x="143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55"/>
                  <p:cNvSpPr/>
                  <p:nvPr/>
                </p:nvSpPr>
                <p:spPr>
                  <a:xfrm rot="-9228731">
                    <a:off x="9356097" y="747729"/>
                    <a:ext cx="348827" cy="560410"/>
                  </a:xfrm>
                  <a:custGeom>
                    <a:rect b="b" l="l" r="r" t="t"/>
                    <a:pathLst>
                      <a:path extrusionOk="0" h="465" w="291">
                        <a:moveTo>
                          <a:pt x="128" y="464"/>
                        </a:moveTo>
                        <a:cubicBezTo>
                          <a:pt x="99" y="464"/>
                          <a:pt x="73" y="455"/>
                          <a:pt x="52" y="437"/>
                        </a:cubicBezTo>
                        <a:cubicBezTo>
                          <a:pt x="18" y="408"/>
                          <a:pt x="0" y="358"/>
                          <a:pt x="1" y="302"/>
                        </a:cubicBezTo>
                        <a:cubicBezTo>
                          <a:pt x="2" y="273"/>
                          <a:pt x="13" y="22"/>
                          <a:pt x="67" y="10"/>
                        </a:cubicBezTo>
                        <a:cubicBezTo>
                          <a:pt x="110" y="0"/>
                          <a:pt x="192" y="41"/>
                          <a:pt x="216" y="125"/>
                        </a:cubicBezTo>
                        <a:cubicBezTo>
                          <a:pt x="225" y="155"/>
                          <a:pt x="230" y="184"/>
                          <a:pt x="235" y="212"/>
                        </a:cubicBezTo>
                        <a:cubicBezTo>
                          <a:pt x="244" y="260"/>
                          <a:pt x="253" y="306"/>
                          <a:pt x="276" y="343"/>
                        </a:cubicBezTo>
                        <a:cubicBezTo>
                          <a:pt x="288" y="363"/>
                          <a:pt x="291" y="381"/>
                          <a:pt x="284" y="397"/>
                        </a:cubicBezTo>
                        <a:cubicBezTo>
                          <a:pt x="272" y="425"/>
                          <a:pt x="229" y="447"/>
                          <a:pt x="158" y="461"/>
                        </a:cubicBezTo>
                        <a:cubicBezTo>
                          <a:pt x="148" y="463"/>
                          <a:pt x="138" y="464"/>
                          <a:pt x="128" y="464"/>
                        </a:cubicBezTo>
                        <a:close/>
                        <a:moveTo>
                          <a:pt x="81" y="12"/>
                        </a:moveTo>
                        <a:cubicBezTo>
                          <a:pt x="76" y="12"/>
                          <a:pt x="72" y="13"/>
                          <a:pt x="67" y="14"/>
                        </a:cubicBezTo>
                        <a:cubicBezTo>
                          <a:pt x="26" y="23"/>
                          <a:pt x="9" y="206"/>
                          <a:pt x="6" y="302"/>
                        </a:cubicBezTo>
                        <a:cubicBezTo>
                          <a:pt x="4" y="356"/>
                          <a:pt x="22" y="406"/>
                          <a:pt x="55" y="433"/>
                        </a:cubicBezTo>
                        <a:cubicBezTo>
                          <a:pt x="82" y="457"/>
                          <a:pt x="117" y="465"/>
                          <a:pt x="157" y="457"/>
                        </a:cubicBezTo>
                        <a:cubicBezTo>
                          <a:pt x="227" y="443"/>
                          <a:pt x="269" y="422"/>
                          <a:pt x="280" y="396"/>
                        </a:cubicBezTo>
                        <a:cubicBezTo>
                          <a:pt x="287" y="381"/>
                          <a:pt x="284" y="364"/>
                          <a:pt x="272" y="346"/>
                        </a:cubicBezTo>
                        <a:cubicBezTo>
                          <a:pt x="249" y="308"/>
                          <a:pt x="240" y="261"/>
                          <a:pt x="231" y="212"/>
                        </a:cubicBezTo>
                        <a:cubicBezTo>
                          <a:pt x="226" y="185"/>
                          <a:pt x="221" y="156"/>
                          <a:pt x="212" y="126"/>
                        </a:cubicBezTo>
                        <a:cubicBezTo>
                          <a:pt x="191" y="52"/>
                          <a:pt x="124" y="12"/>
                          <a:pt x="81" y="1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55"/>
                  <p:cNvSpPr/>
                  <p:nvPr/>
                </p:nvSpPr>
                <p:spPr>
                  <a:xfrm rot="-9228735">
                    <a:off x="9395630" y="148316"/>
                    <a:ext cx="251611" cy="297360"/>
                  </a:xfrm>
                  <a:custGeom>
                    <a:rect b="b" l="l" r="r" t="t"/>
                    <a:pathLst>
                      <a:path extrusionOk="0" h="247" w="210">
                        <a:moveTo>
                          <a:pt x="114" y="237"/>
                        </a:moveTo>
                        <a:cubicBezTo>
                          <a:pt x="73" y="237"/>
                          <a:pt x="32" y="180"/>
                          <a:pt x="7" y="122"/>
                        </a:cubicBezTo>
                        <a:cubicBezTo>
                          <a:pt x="0" y="107"/>
                          <a:pt x="0" y="92"/>
                          <a:pt x="7" y="78"/>
                        </a:cubicBezTo>
                        <a:cubicBezTo>
                          <a:pt x="24" y="40"/>
                          <a:pt x="78" y="14"/>
                          <a:pt x="104" y="5"/>
                        </a:cubicBezTo>
                        <a:cubicBezTo>
                          <a:pt x="117" y="0"/>
                          <a:pt x="135" y="5"/>
                          <a:pt x="154" y="17"/>
                        </a:cubicBezTo>
                        <a:cubicBezTo>
                          <a:pt x="178" y="34"/>
                          <a:pt x="204" y="64"/>
                          <a:pt x="206" y="95"/>
                        </a:cubicBezTo>
                        <a:cubicBezTo>
                          <a:pt x="210" y="146"/>
                          <a:pt x="179" y="216"/>
                          <a:pt x="131" y="234"/>
                        </a:cubicBezTo>
                        <a:cubicBezTo>
                          <a:pt x="126" y="236"/>
                          <a:pt x="120" y="237"/>
                          <a:pt x="114" y="237"/>
                        </a:cubicBezTo>
                        <a:close/>
                        <a:moveTo>
                          <a:pt x="115" y="7"/>
                        </a:moveTo>
                        <a:cubicBezTo>
                          <a:pt x="111" y="7"/>
                          <a:pt x="108" y="8"/>
                          <a:pt x="105" y="9"/>
                        </a:cubicBezTo>
                        <a:cubicBezTo>
                          <a:pt x="85" y="16"/>
                          <a:pt x="27" y="42"/>
                          <a:pt x="11" y="79"/>
                        </a:cubicBezTo>
                        <a:cubicBezTo>
                          <a:pt x="5" y="93"/>
                          <a:pt x="5" y="107"/>
                          <a:pt x="11" y="120"/>
                        </a:cubicBezTo>
                        <a:cubicBezTo>
                          <a:pt x="37" y="182"/>
                          <a:pt x="85" y="247"/>
                          <a:pt x="130" y="230"/>
                        </a:cubicBezTo>
                        <a:cubicBezTo>
                          <a:pt x="176" y="212"/>
                          <a:pt x="206" y="144"/>
                          <a:pt x="202" y="96"/>
                        </a:cubicBezTo>
                        <a:cubicBezTo>
                          <a:pt x="200" y="66"/>
                          <a:pt x="175" y="37"/>
                          <a:pt x="152" y="21"/>
                        </a:cubicBezTo>
                        <a:cubicBezTo>
                          <a:pt x="138" y="12"/>
                          <a:pt x="125" y="7"/>
                          <a:pt x="115" y="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589" name="Google Shape;589;p55"/>
          <p:cNvGrpSpPr/>
          <p:nvPr/>
        </p:nvGrpSpPr>
        <p:grpSpPr>
          <a:xfrm>
            <a:off x="-650148" y="-494505"/>
            <a:ext cx="10016493" cy="5684062"/>
            <a:chOff x="-650148" y="-494505"/>
            <a:chExt cx="10016493" cy="5684062"/>
          </a:xfrm>
        </p:grpSpPr>
        <p:pic>
          <p:nvPicPr>
            <p:cNvPr id="590" name="Google Shape;590;p5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255539">
              <a:off x="-488446" y="3994025"/>
              <a:ext cx="895672" cy="107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20971" y="4450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767514">
              <a:off x="7578075" y="-352153"/>
              <a:ext cx="750220" cy="7862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5" name="Google Shape;595;p56"/>
          <p:cNvGrpSpPr/>
          <p:nvPr/>
        </p:nvGrpSpPr>
        <p:grpSpPr>
          <a:xfrm>
            <a:off x="-801512" y="-2051017"/>
            <a:ext cx="11165191" cy="8076435"/>
            <a:chOff x="-801512" y="-2051017"/>
            <a:chExt cx="11165191" cy="8076435"/>
          </a:xfrm>
        </p:grpSpPr>
        <p:grpSp>
          <p:nvGrpSpPr>
            <p:cNvPr id="596" name="Google Shape;596;p56"/>
            <p:cNvGrpSpPr/>
            <p:nvPr/>
          </p:nvGrpSpPr>
          <p:grpSpPr>
            <a:xfrm rot="-2058013">
              <a:off x="7320313" y="-1698810"/>
              <a:ext cx="2220937" cy="3146267"/>
              <a:chOff x="8772613" y="-638133"/>
              <a:chExt cx="2220658" cy="3145871"/>
            </a:xfrm>
          </p:grpSpPr>
          <p:sp>
            <p:nvSpPr>
              <p:cNvPr id="597" name="Google Shape;597;p56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56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56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56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56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56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56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56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56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56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56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8" name="Google Shape;608;p56"/>
            <p:cNvGrpSpPr/>
            <p:nvPr/>
          </p:nvGrpSpPr>
          <p:grpSpPr>
            <a:xfrm>
              <a:off x="7226293" y="3335959"/>
              <a:ext cx="3137386" cy="2689459"/>
              <a:chOff x="7226293" y="3335959"/>
              <a:chExt cx="3137386" cy="2689459"/>
            </a:xfrm>
          </p:grpSpPr>
          <p:grpSp>
            <p:nvGrpSpPr>
              <p:cNvPr id="609" name="Google Shape;609;p56"/>
              <p:cNvGrpSpPr/>
              <p:nvPr/>
            </p:nvGrpSpPr>
            <p:grpSpPr>
              <a:xfrm rot="-6919309">
                <a:off x="8499127" y="3619038"/>
                <a:ext cx="1619150" cy="1568105"/>
                <a:chOff x="3282875" y="1073313"/>
                <a:chExt cx="1258887" cy="1219200"/>
              </a:xfrm>
            </p:grpSpPr>
            <p:sp>
              <p:nvSpPr>
                <p:cNvPr id="610" name="Google Shape;610;p56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rect b="b" l="l" r="r" t="t"/>
                  <a:pathLst>
                    <a:path extrusionOk="0" h="1218" w="1258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56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rect b="b" l="l" r="r" t="t"/>
                  <a:pathLst>
                    <a:path extrusionOk="0" h="343" w="31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2" name="Google Shape;612;p56"/>
              <p:cNvGrpSpPr/>
              <p:nvPr/>
            </p:nvGrpSpPr>
            <p:grpSpPr>
              <a:xfrm rot="10800000">
                <a:off x="7226293" y="4457283"/>
                <a:ext cx="1619180" cy="1568135"/>
                <a:chOff x="3282875" y="1073313"/>
                <a:chExt cx="1258887" cy="1219200"/>
              </a:xfrm>
            </p:grpSpPr>
            <p:sp>
              <p:nvSpPr>
                <p:cNvPr id="613" name="Google Shape;613;p56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rect b="b" l="l" r="r" t="t"/>
                  <a:pathLst>
                    <a:path extrusionOk="0" h="1218" w="1258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56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rect b="b" l="l" r="r" t="t"/>
                  <a:pathLst>
                    <a:path extrusionOk="0" h="343" w="31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15;p56"/>
                <p:cNvSpPr/>
                <p:nvPr/>
              </p:nvSpPr>
              <p:spPr>
                <a:xfrm>
                  <a:off x="3459088" y="1225713"/>
                  <a:ext cx="847724" cy="971550"/>
                </a:xfrm>
                <a:custGeom>
                  <a:rect b="b" l="l" r="r" t="t"/>
                  <a:pathLst>
                    <a:path extrusionOk="0" h="970" w="847">
                      <a:moveTo>
                        <a:pt x="378" y="970"/>
                      </a:moveTo>
                      <a:cubicBezTo>
                        <a:pt x="278" y="970"/>
                        <a:pt x="211" y="810"/>
                        <a:pt x="196" y="736"/>
                      </a:cubicBezTo>
                      <a:cubicBezTo>
                        <a:pt x="179" y="654"/>
                        <a:pt x="62" y="513"/>
                        <a:pt x="13" y="456"/>
                      </a:cubicBezTo>
                      <a:cubicBezTo>
                        <a:pt x="3" y="445"/>
                        <a:pt x="0" y="431"/>
                        <a:pt x="4" y="414"/>
                      </a:cubicBezTo>
                      <a:cubicBezTo>
                        <a:pt x="16" y="354"/>
                        <a:pt x="112" y="270"/>
                        <a:pt x="194" y="231"/>
                      </a:cubicBezTo>
                      <a:cubicBezTo>
                        <a:pt x="300" y="180"/>
                        <a:pt x="564" y="36"/>
                        <a:pt x="568" y="33"/>
                      </a:cubicBezTo>
                      <a:cubicBezTo>
                        <a:pt x="615" y="6"/>
                        <a:pt x="660" y="0"/>
                        <a:pt x="695" y="17"/>
                      </a:cubicBezTo>
                      <a:cubicBezTo>
                        <a:pt x="725" y="31"/>
                        <a:pt x="746" y="61"/>
                        <a:pt x="751" y="97"/>
                      </a:cubicBezTo>
                      <a:cubicBezTo>
                        <a:pt x="753" y="109"/>
                        <a:pt x="755" y="123"/>
                        <a:pt x="757" y="139"/>
                      </a:cubicBezTo>
                      <a:cubicBezTo>
                        <a:pt x="768" y="221"/>
                        <a:pt x="787" y="357"/>
                        <a:pt x="811" y="409"/>
                      </a:cubicBezTo>
                      <a:cubicBezTo>
                        <a:pt x="841" y="478"/>
                        <a:pt x="847" y="629"/>
                        <a:pt x="751" y="674"/>
                      </a:cubicBezTo>
                      <a:cubicBezTo>
                        <a:pt x="681" y="706"/>
                        <a:pt x="628" y="789"/>
                        <a:pt x="609" y="823"/>
                      </a:cubicBezTo>
                      <a:cubicBezTo>
                        <a:pt x="580" y="874"/>
                        <a:pt x="479" y="966"/>
                        <a:pt x="382" y="969"/>
                      </a:cubicBezTo>
                      <a:cubicBezTo>
                        <a:pt x="381" y="970"/>
                        <a:pt x="380" y="970"/>
                        <a:pt x="378" y="970"/>
                      </a:cubicBezTo>
                      <a:close/>
                      <a:moveTo>
                        <a:pt x="651" y="12"/>
                      </a:moveTo>
                      <a:cubicBezTo>
                        <a:pt x="626" y="12"/>
                        <a:pt x="598" y="20"/>
                        <a:pt x="570" y="37"/>
                      </a:cubicBezTo>
                      <a:cubicBezTo>
                        <a:pt x="570" y="37"/>
                        <a:pt x="570" y="37"/>
                        <a:pt x="570" y="37"/>
                      </a:cubicBezTo>
                      <a:cubicBezTo>
                        <a:pt x="567" y="39"/>
                        <a:pt x="302" y="183"/>
                        <a:pt x="195" y="235"/>
                      </a:cubicBezTo>
                      <a:cubicBezTo>
                        <a:pt x="115" y="274"/>
                        <a:pt x="20" y="356"/>
                        <a:pt x="8" y="415"/>
                      </a:cubicBezTo>
                      <a:cubicBezTo>
                        <a:pt x="5" y="431"/>
                        <a:pt x="7" y="443"/>
                        <a:pt x="16" y="453"/>
                      </a:cubicBezTo>
                      <a:cubicBezTo>
                        <a:pt x="66" y="511"/>
                        <a:pt x="183" y="653"/>
                        <a:pt x="200" y="735"/>
                      </a:cubicBezTo>
                      <a:cubicBezTo>
                        <a:pt x="215" y="808"/>
                        <a:pt x="281" y="965"/>
                        <a:pt x="378" y="965"/>
                      </a:cubicBezTo>
                      <a:cubicBezTo>
                        <a:pt x="379" y="965"/>
                        <a:pt x="381" y="965"/>
                        <a:pt x="382" y="965"/>
                      </a:cubicBezTo>
                      <a:cubicBezTo>
                        <a:pt x="477" y="962"/>
                        <a:pt x="577" y="871"/>
                        <a:pt x="605" y="821"/>
                      </a:cubicBezTo>
                      <a:cubicBezTo>
                        <a:pt x="625" y="787"/>
                        <a:pt x="678" y="703"/>
                        <a:pt x="749" y="670"/>
                      </a:cubicBezTo>
                      <a:cubicBezTo>
                        <a:pt x="843" y="626"/>
                        <a:pt x="837" y="478"/>
                        <a:pt x="807" y="411"/>
                      </a:cubicBezTo>
                      <a:cubicBezTo>
                        <a:pt x="783" y="358"/>
                        <a:pt x="764" y="221"/>
                        <a:pt x="753" y="139"/>
                      </a:cubicBezTo>
                      <a:cubicBezTo>
                        <a:pt x="751" y="123"/>
                        <a:pt x="749" y="109"/>
                        <a:pt x="747" y="98"/>
                      </a:cubicBezTo>
                      <a:cubicBezTo>
                        <a:pt x="742" y="63"/>
                        <a:pt x="722" y="35"/>
                        <a:pt x="693" y="21"/>
                      </a:cubicBezTo>
                      <a:cubicBezTo>
                        <a:pt x="680" y="15"/>
                        <a:pt x="666" y="12"/>
                        <a:pt x="651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6" name="Google Shape;616;p56"/>
            <p:cNvGrpSpPr/>
            <p:nvPr/>
          </p:nvGrpSpPr>
          <p:grpSpPr>
            <a:xfrm>
              <a:off x="-801512" y="3293675"/>
              <a:ext cx="2464387" cy="2615213"/>
              <a:chOff x="-801512" y="3293675"/>
              <a:chExt cx="2464387" cy="2615213"/>
            </a:xfrm>
          </p:grpSpPr>
          <p:grpSp>
            <p:nvGrpSpPr>
              <p:cNvPr id="617" name="Google Shape;617;p56"/>
              <p:cNvGrpSpPr/>
              <p:nvPr/>
            </p:nvGrpSpPr>
            <p:grpSpPr>
              <a:xfrm>
                <a:off x="234125" y="4467438"/>
                <a:ext cx="1428750" cy="1441450"/>
                <a:chOff x="5686350" y="2848138"/>
                <a:chExt cx="1428750" cy="1441450"/>
              </a:xfrm>
            </p:grpSpPr>
            <p:sp>
              <p:nvSpPr>
                <p:cNvPr id="618" name="Google Shape;618;p56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rect b="b" l="l" r="r" t="t"/>
                  <a:pathLst>
                    <a:path extrusionOk="0" h="1439" w="1428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19;p56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rect b="b" l="l" r="r" t="t"/>
                  <a:pathLst>
                    <a:path extrusionOk="0" h="819" w="943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20;p56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rect b="b" l="l" r="r" t="t"/>
                  <a:pathLst>
                    <a:path extrusionOk="0" h="401" w="643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21" name="Google Shape;621;p56"/>
              <p:cNvGrpSpPr/>
              <p:nvPr/>
            </p:nvGrpSpPr>
            <p:grpSpPr>
              <a:xfrm rot="-5218745">
                <a:off x="-758516" y="3324314"/>
                <a:ext cx="1428735" cy="1441435"/>
                <a:chOff x="5686350" y="2848138"/>
                <a:chExt cx="1428750" cy="1441450"/>
              </a:xfrm>
            </p:grpSpPr>
            <p:sp>
              <p:nvSpPr>
                <p:cNvPr id="622" name="Google Shape;622;p56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rect b="b" l="l" r="r" t="t"/>
                  <a:pathLst>
                    <a:path extrusionOk="0" h="1439" w="1428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56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rect b="b" l="l" r="r" t="t"/>
                  <a:pathLst>
                    <a:path extrusionOk="0" h="819" w="943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56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rect b="b" l="l" r="r" t="t"/>
                  <a:pathLst>
                    <a:path extrusionOk="0" h="401" w="643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25" name="Google Shape;625;p56"/>
          <p:cNvGrpSpPr/>
          <p:nvPr/>
        </p:nvGrpSpPr>
        <p:grpSpPr>
          <a:xfrm>
            <a:off x="-529171" y="-243433"/>
            <a:ext cx="10158059" cy="5129659"/>
            <a:chOff x="-529171" y="-243433"/>
            <a:chExt cx="10158059" cy="5129659"/>
          </a:xfrm>
        </p:grpSpPr>
        <p:pic>
          <p:nvPicPr>
            <p:cNvPr id="626" name="Google Shape;626;p5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4161403">
              <a:off x="8591553" y="3978332"/>
              <a:ext cx="771291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758763">
              <a:off x="-428127" y="3729442"/>
              <a:ext cx="86060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56"/>
            <p:cNvPicPr preferRelativeResize="0"/>
            <p:nvPr/>
          </p:nvPicPr>
          <p:blipFill rotWithShape="1">
            <a:blip r:embed="rId4">
              <a:alphaModFix/>
            </a:blip>
            <a:srcRect b="0" l="0" r="2553" t="0"/>
            <a:stretch/>
          </p:blipFill>
          <p:spPr>
            <a:xfrm rot="-4477705">
              <a:off x="8588050" y="-124850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7"/>
          <p:cNvSpPr txBox="1"/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1" name="Google Shape;631;p57"/>
          <p:cNvSpPr txBox="1"/>
          <p:nvPr>
            <p:ph idx="1" type="subTitle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2" name="Google Shape;632;p57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33" name="Google Shape;633;p57"/>
          <p:cNvGrpSpPr/>
          <p:nvPr/>
        </p:nvGrpSpPr>
        <p:grpSpPr>
          <a:xfrm flipH="1" rot="-3322052">
            <a:off x="-1688829" y="-2330713"/>
            <a:ext cx="4923335" cy="4130992"/>
            <a:chOff x="5331778" y="-1723717"/>
            <a:chExt cx="4923422" cy="4131065"/>
          </a:xfrm>
        </p:grpSpPr>
        <p:sp>
          <p:nvSpPr>
            <p:cNvPr id="634" name="Google Shape;634;p57"/>
            <p:cNvSpPr/>
            <p:nvPr/>
          </p:nvSpPr>
          <p:spPr>
            <a:xfrm rot="-9010589">
              <a:off x="5862496" y="-1142019"/>
              <a:ext cx="3129571" cy="296766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57"/>
            <p:cNvSpPr/>
            <p:nvPr/>
          </p:nvSpPr>
          <p:spPr>
            <a:xfrm rot="-9010592">
              <a:off x="5995963" y="-889109"/>
              <a:ext cx="2857091" cy="257474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57"/>
            <p:cNvSpPr/>
            <p:nvPr/>
          </p:nvSpPr>
          <p:spPr>
            <a:xfrm rot="-9010589">
              <a:off x="6985761" y="919608"/>
              <a:ext cx="651583" cy="641711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57"/>
            <p:cNvSpPr/>
            <p:nvPr/>
          </p:nvSpPr>
          <p:spPr>
            <a:xfrm rot="-9010590">
              <a:off x="7937526" y="1089508"/>
              <a:ext cx="458082" cy="232990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57"/>
            <p:cNvSpPr/>
            <p:nvPr/>
          </p:nvSpPr>
          <p:spPr>
            <a:xfrm rot="-9010592">
              <a:off x="6344542" y="-817282"/>
              <a:ext cx="1777042" cy="1792839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57"/>
            <p:cNvSpPr/>
            <p:nvPr/>
          </p:nvSpPr>
          <p:spPr>
            <a:xfrm rot="-9010594">
              <a:off x="7136640" y="1144254"/>
              <a:ext cx="341587" cy="306047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57"/>
            <p:cNvSpPr/>
            <p:nvPr/>
          </p:nvSpPr>
          <p:spPr>
            <a:xfrm rot="-9010588">
              <a:off x="6498894" y="-300328"/>
              <a:ext cx="1174824" cy="102081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57"/>
            <p:cNvSpPr/>
            <p:nvPr/>
          </p:nvSpPr>
          <p:spPr>
            <a:xfrm rot="-9010590">
              <a:off x="7539570" y="-449568"/>
              <a:ext cx="499547" cy="37515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57"/>
            <p:cNvSpPr/>
            <p:nvPr/>
          </p:nvSpPr>
          <p:spPr>
            <a:xfrm rot="-9010591">
              <a:off x="6742129" y="-85169"/>
              <a:ext cx="799668" cy="499547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57"/>
            <p:cNvSpPr/>
            <p:nvPr/>
          </p:nvSpPr>
          <p:spPr>
            <a:xfrm rot="-9010591">
              <a:off x="8687241" y="2695"/>
              <a:ext cx="955654" cy="947757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57"/>
            <p:cNvSpPr/>
            <p:nvPr/>
          </p:nvSpPr>
          <p:spPr>
            <a:xfrm rot="-9010589">
              <a:off x="9130283" y="320572"/>
              <a:ext cx="327765" cy="266557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57"/>
            <p:cNvSpPr/>
            <p:nvPr/>
          </p:nvSpPr>
          <p:spPr>
            <a:xfrm rot="-9010591">
              <a:off x="8840293" y="167758"/>
              <a:ext cx="665405" cy="665405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57"/>
            <p:cNvSpPr/>
            <p:nvPr/>
          </p:nvSpPr>
          <p:spPr>
            <a:xfrm rot="-9010592">
              <a:off x="8618135" y="-356342"/>
              <a:ext cx="1328833" cy="1593416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7" name="Google Shape;647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094661">
            <a:off x="6764926" y="-164403"/>
            <a:ext cx="750221" cy="7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7"/>
          <p:cNvSpPr/>
          <p:nvPr/>
        </p:nvSpPr>
        <p:spPr>
          <a:xfrm rot="-9010592">
            <a:off x="6365492" y="-785882"/>
            <a:ext cx="1777042" cy="1792839"/>
          </a:xfrm>
          <a:custGeom>
            <a:rect b="b" l="l" r="r" t="t"/>
            <a:pathLst>
              <a:path extrusionOk="0" h="1439" w="1428">
                <a:moveTo>
                  <a:pt x="527" y="1417"/>
                </a:moveTo>
                <a:cubicBezTo>
                  <a:pt x="397" y="1417"/>
                  <a:pt x="261" y="1399"/>
                  <a:pt x="201" y="1375"/>
                </a:cubicBezTo>
                <a:cubicBezTo>
                  <a:pt x="106" y="1337"/>
                  <a:pt x="151" y="1168"/>
                  <a:pt x="184" y="1044"/>
                </a:cubicBezTo>
                <a:cubicBezTo>
                  <a:pt x="190" y="1021"/>
                  <a:pt x="195" y="1000"/>
                  <a:pt x="200" y="981"/>
                </a:cubicBezTo>
                <a:cubicBezTo>
                  <a:pt x="213" y="922"/>
                  <a:pt x="157" y="837"/>
                  <a:pt x="103" y="754"/>
                </a:cubicBezTo>
                <a:cubicBezTo>
                  <a:pt x="52" y="677"/>
                  <a:pt x="0" y="597"/>
                  <a:pt x="0" y="535"/>
                </a:cubicBezTo>
                <a:cubicBezTo>
                  <a:pt x="0" y="410"/>
                  <a:pt x="187" y="349"/>
                  <a:pt x="305" y="341"/>
                </a:cubicBezTo>
                <a:cubicBezTo>
                  <a:pt x="406" y="334"/>
                  <a:pt x="480" y="287"/>
                  <a:pt x="569" y="176"/>
                </a:cubicBezTo>
                <a:cubicBezTo>
                  <a:pt x="612" y="122"/>
                  <a:pt x="712" y="67"/>
                  <a:pt x="825" y="35"/>
                </a:cubicBezTo>
                <a:cubicBezTo>
                  <a:pt x="946" y="0"/>
                  <a:pt x="1047" y="2"/>
                  <a:pt x="1096" y="39"/>
                </a:cubicBezTo>
                <a:cubicBezTo>
                  <a:pt x="1157" y="85"/>
                  <a:pt x="1357" y="246"/>
                  <a:pt x="1348" y="362"/>
                </a:cubicBezTo>
                <a:cubicBezTo>
                  <a:pt x="1341" y="460"/>
                  <a:pt x="1377" y="730"/>
                  <a:pt x="1414" y="852"/>
                </a:cubicBezTo>
                <a:cubicBezTo>
                  <a:pt x="1428" y="897"/>
                  <a:pt x="1419" y="947"/>
                  <a:pt x="1389" y="998"/>
                </a:cubicBezTo>
                <a:cubicBezTo>
                  <a:pt x="1346" y="1071"/>
                  <a:pt x="1265" y="1130"/>
                  <a:pt x="1188" y="1146"/>
                </a:cubicBezTo>
                <a:cubicBezTo>
                  <a:pt x="1057" y="1173"/>
                  <a:pt x="894" y="1294"/>
                  <a:pt x="808" y="1364"/>
                </a:cubicBezTo>
                <a:cubicBezTo>
                  <a:pt x="761" y="1402"/>
                  <a:pt x="647" y="1417"/>
                  <a:pt x="527" y="1417"/>
                </a:cubicBezTo>
                <a:close/>
                <a:moveTo>
                  <a:pt x="983" y="14"/>
                </a:moveTo>
                <a:cubicBezTo>
                  <a:pt x="843" y="14"/>
                  <a:pt x="641" y="93"/>
                  <a:pt x="572" y="178"/>
                </a:cubicBezTo>
                <a:cubicBezTo>
                  <a:pt x="482" y="291"/>
                  <a:pt x="407" y="338"/>
                  <a:pt x="305" y="345"/>
                </a:cubicBezTo>
                <a:cubicBezTo>
                  <a:pt x="189" y="353"/>
                  <a:pt x="4" y="412"/>
                  <a:pt x="4" y="535"/>
                </a:cubicBezTo>
                <a:cubicBezTo>
                  <a:pt x="4" y="596"/>
                  <a:pt x="56" y="675"/>
                  <a:pt x="106" y="752"/>
                </a:cubicBezTo>
                <a:cubicBezTo>
                  <a:pt x="163" y="839"/>
                  <a:pt x="217" y="922"/>
                  <a:pt x="204" y="982"/>
                </a:cubicBezTo>
                <a:cubicBezTo>
                  <a:pt x="199" y="1001"/>
                  <a:pt x="194" y="1022"/>
                  <a:pt x="188" y="1045"/>
                </a:cubicBezTo>
                <a:cubicBezTo>
                  <a:pt x="155" y="1167"/>
                  <a:pt x="111" y="1335"/>
                  <a:pt x="202" y="1371"/>
                </a:cubicBezTo>
                <a:cubicBezTo>
                  <a:pt x="317" y="1417"/>
                  <a:pt x="709" y="1439"/>
                  <a:pt x="806" y="1360"/>
                </a:cubicBezTo>
                <a:cubicBezTo>
                  <a:pt x="891" y="1291"/>
                  <a:pt x="1055" y="1169"/>
                  <a:pt x="1187" y="1142"/>
                </a:cubicBezTo>
                <a:cubicBezTo>
                  <a:pt x="1263" y="1126"/>
                  <a:pt x="1343" y="1067"/>
                  <a:pt x="1386" y="995"/>
                </a:cubicBezTo>
                <a:cubicBezTo>
                  <a:pt x="1406" y="961"/>
                  <a:pt x="1427" y="908"/>
                  <a:pt x="1410" y="853"/>
                </a:cubicBezTo>
                <a:cubicBezTo>
                  <a:pt x="1373" y="731"/>
                  <a:pt x="1337" y="460"/>
                  <a:pt x="1344" y="361"/>
                </a:cubicBezTo>
                <a:cubicBezTo>
                  <a:pt x="1352" y="248"/>
                  <a:pt x="1154" y="88"/>
                  <a:pt x="1094" y="42"/>
                </a:cubicBezTo>
                <a:cubicBezTo>
                  <a:pt x="1068" y="23"/>
                  <a:pt x="1029" y="14"/>
                  <a:pt x="983" y="1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7"/>
          <p:cNvSpPr/>
          <p:nvPr/>
        </p:nvSpPr>
        <p:spPr>
          <a:xfrm rot="-9010588">
            <a:off x="6519844" y="-268928"/>
            <a:ext cx="1174824" cy="1020815"/>
          </a:xfrm>
          <a:custGeom>
            <a:rect b="b" l="l" r="r" t="t"/>
            <a:pathLst>
              <a:path extrusionOk="0" h="819" w="943">
                <a:moveTo>
                  <a:pt x="448" y="775"/>
                </a:moveTo>
                <a:cubicBezTo>
                  <a:pt x="266" y="775"/>
                  <a:pt x="86" y="619"/>
                  <a:pt x="47" y="583"/>
                </a:cubicBezTo>
                <a:cubicBezTo>
                  <a:pt x="15" y="553"/>
                  <a:pt x="0" y="422"/>
                  <a:pt x="2" y="375"/>
                </a:cubicBezTo>
                <a:cubicBezTo>
                  <a:pt x="6" y="300"/>
                  <a:pt x="107" y="234"/>
                  <a:pt x="236" y="223"/>
                </a:cubicBezTo>
                <a:cubicBezTo>
                  <a:pt x="360" y="212"/>
                  <a:pt x="455" y="58"/>
                  <a:pt x="456" y="56"/>
                </a:cubicBezTo>
                <a:cubicBezTo>
                  <a:pt x="457" y="56"/>
                  <a:pt x="457" y="56"/>
                  <a:pt x="457" y="56"/>
                </a:cubicBezTo>
                <a:cubicBezTo>
                  <a:pt x="495" y="18"/>
                  <a:pt x="543" y="0"/>
                  <a:pt x="600" y="4"/>
                </a:cubicBezTo>
                <a:cubicBezTo>
                  <a:pt x="703" y="10"/>
                  <a:pt x="813" y="86"/>
                  <a:pt x="869" y="158"/>
                </a:cubicBezTo>
                <a:cubicBezTo>
                  <a:pt x="943" y="255"/>
                  <a:pt x="923" y="352"/>
                  <a:pt x="905" y="437"/>
                </a:cubicBezTo>
                <a:cubicBezTo>
                  <a:pt x="902" y="450"/>
                  <a:pt x="900" y="462"/>
                  <a:pt x="897" y="474"/>
                </a:cubicBezTo>
                <a:cubicBezTo>
                  <a:pt x="879" y="571"/>
                  <a:pt x="736" y="706"/>
                  <a:pt x="526" y="765"/>
                </a:cubicBezTo>
                <a:cubicBezTo>
                  <a:pt x="500" y="772"/>
                  <a:pt x="474" y="775"/>
                  <a:pt x="448" y="775"/>
                </a:cubicBezTo>
                <a:close/>
                <a:moveTo>
                  <a:pt x="460" y="58"/>
                </a:moveTo>
                <a:cubicBezTo>
                  <a:pt x="456" y="65"/>
                  <a:pt x="361" y="217"/>
                  <a:pt x="236" y="227"/>
                </a:cubicBezTo>
                <a:cubicBezTo>
                  <a:pt x="111" y="238"/>
                  <a:pt x="10" y="303"/>
                  <a:pt x="7" y="375"/>
                </a:cubicBezTo>
                <a:cubicBezTo>
                  <a:pt x="4" y="421"/>
                  <a:pt x="19" y="552"/>
                  <a:pt x="50" y="580"/>
                </a:cubicBezTo>
                <a:cubicBezTo>
                  <a:pt x="77" y="605"/>
                  <a:pt x="317" y="819"/>
                  <a:pt x="525" y="761"/>
                </a:cubicBezTo>
                <a:cubicBezTo>
                  <a:pt x="733" y="702"/>
                  <a:pt x="876" y="569"/>
                  <a:pt x="893" y="474"/>
                </a:cubicBezTo>
                <a:cubicBezTo>
                  <a:pt x="896" y="461"/>
                  <a:pt x="898" y="449"/>
                  <a:pt x="901" y="436"/>
                </a:cubicBezTo>
                <a:cubicBezTo>
                  <a:pt x="919" y="352"/>
                  <a:pt x="939" y="256"/>
                  <a:pt x="865" y="161"/>
                </a:cubicBezTo>
                <a:cubicBezTo>
                  <a:pt x="811" y="90"/>
                  <a:pt x="702" y="14"/>
                  <a:pt x="600" y="8"/>
                </a:cubicBezTo>
                <a:cubicBezTo>
                  <a:pt x="544" y="4"/>
                  <a:pt x="497" y="21"/>
                  <a:pt x="460" y="58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7"/>
          <p:cNvSpPr/>
          <p:nvPr/>
        </p:nvSpPr>
        <p:spPr>
          <a:xfrm rot="-9010590">
            <a:off x="7560520" y="-418168"/>
            <a:ext cx="499547" cy="375153"/>
          </a:xfrm>
          <a:custGeom>
            <a:rect b="b" l="l" r="r" t="t"/>
            <a:pathLst>
              <a:path extrusionOk="0" h="302" w="401">
                <a:moveTo>
                  <a:pt x="282" y="284"/>
                </a:moveTo>
                <a:cubicBezTo>
                  <a:pt x="187" y="284"/>
                  <a:pt x="59" y="256"/>
                  <a:pt x="26" y="240"/>
                </a:cubicBezTo>
                <a:cubicBezTo>
                  <a:pt x="14" y="234"/>
                  <a:pt x="6" y="220"/>
                  <a:pt x="4" y="199"/>
                </a:cubicBezTo>
                <a:cubicBezTo>
                  <a:pt x="0" y="151"/>
                  <a:pt x="27" y="73"/>
                  <a:pt x="74" y="37"/>
                </a:cubicBezTo>
                <a:cubicBezTo>
                  <a:pt x="123" y="0"/>
                  <a:pt x="192" y="35"/>
                  <a:pt x="253" y="66"/>
                </a:cubicBezTo>
                <a:cubicBezTo>
                  <a:pt x="272" y="76"/>
                  <a:pt x="291" y="85"/>
                  <a:pt x="308" y="92"/>
                </a:cubicBezTo>
                <a:cubicBezTo>
                  <a:pt x="356" y="111"/>
                  <a:pt x="396" y="163"/>
                  <a:pt x="399" y="209"/>
                </a:cubicBezTo>
                <a:cubicBezTo>
                  <a:pt x="401" y="236"/>
                  <a:pt x="390" y="257"/>
                  <a:pt x="368" y="269"/>
                </a:cubicBezTo>
                <a:cubicBezTo>
                  <a:pt x="349" y="280"/>
                  <a:pt x="318" y="284"/>
                  <a:pt x="282" y="284"/>
                </a:cubicBezTo>
                <a:close/>
                <a:moveTo>
                  <a:pt x="124" y="25"/>
                </a:moveTo>
                <a:cubicBezTo>
                  <a:pt x="107" y="25"/>
                  <a:pt x="91" y="29"/>
                  <a:pt x="76" y="40"/>
                </a:cubicBezTo>
                <a:cubicBezTo>
                  <a:pt x="31" y="75"/>
                  <a:pt x="4" y="152"/>
                  <a:pt x="9" y="199"/>
                </a:cubicBezTo>
                <a:cubicBezTo>
                  <a:pt x="10" y="212"/>
                  <a:pt x="14" y="229"/>
                  <a:pt x="28" y="236"/>
                </a:cubicBezTo>
                <a:cubicBezTo>
                  <a:pt x="72" y="258"/>
                  <a:pt x="301" y="302"/>
                  <a:pt x="366" y="266"/>
                </a:cubicBezTo>
                <a:cubicBezTo>
                  <a:pt x="392" y="251"/>
                  <a:pt x="396" y="227"/>
                  <a:pt x="395" y="210"/>
                </a:cubicBezTo>
                <a:cubicBezTo>
                  <a:pt x="392" y="165"/>
                  <a:pt x="353" y="114"/>
                  <a:pt x="307" y="96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289" y="89"/>
                  <a:pt x="270" y="79"/>
                  <a:pt x="251" y="69"/>
                </a:cubicBezTo>
                <a:cubicBezTo>
                  <a:pt x="207" y="47"/>
                  <a:pt x="163" y="25"/>
                  <a:pt x="124" y="25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7"/>
          <p:cNvSpPr/>
          <p:nvPr/>
        </p:nvSpPr>
        <p:spPr>
          <a:xfrm rot="-9010591">
            <a:off x="8708191" y="34095"/>
            <a:ext cx="955654" cy="947757"/>
          </a:xfrm>
          <a:custGeom>
            <a:rect b="b" l="l" r="r" t="t"/>
            <a:pathLst>
              <a:path extrusionOk="0" h="762" w="768">
                <a:moveTo>
                  <a:pt x="304" y="728"/>
                </a:moveTo>
                <a:cubicBezTo>
                  <a:pt x="252" y="728"/>
                  <a:pt x="198" y="698"/>
                  <a:pt x="139" y="653"/>
                </a:cubicBezTo>
                <a:cubicBezTo>
                  <a:pt x="39" y="576"/>
                  <a:pt x="0" y="418"/>
                  <a:pt x="58" y="328"/>
                </a:cubicBezTo>
                <a:cubicBezTo>
                  <a:pt x="80" y="295"/>
                  <a:pt x="99" y="270"/>
                  <a:pt x="115" y="248"/>
                </a:cubicBezTo>
                <a:cubicBezTo>
                  <a:pt x="145" y="209"/>
                  <a:pt x="168" y="178"/>
                  <a:pt x="189" y="128"/>
                </a:cubicBezTo>
                <a:cubicBezTo>
                  <a:pt x="226" y="39"/>
                  <a:pt x="306" y="3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78" y="1"/>
                  <a:pt x="592" y="19"/>
                  <a:pt x="652" y="82"/>
                </a:cubicBezTo>
                <a:cubicBezTo>
                  <a:pt x="713" y="145"/>
                  <a:pt x="768" y="289"/>
                  <a:pt x="713" y="393"/>
                </a:cubicBezTo>
                <a:cubicBezTo>
                  <a:pt x="682" y="451"/>
                  <a:pt x="628" y="493"/>
                  <a:pt x="571" y="538"/>
                </a:cubicBezTo>
                <a:cubicBezTo>
                  <a:pt x="527" y="573"/>
                  <a:pt x="481" y="609"/>
                  <a:pt x="438" y="657"/>
                </a:cubicBezTo>
                <a:cubicBezTo>
                  <a:pt x="392" y="707"/>
                  <a:pt x="349" y="728"/>
                  <a:pt x="304" y="728"/>
                </a:cubicBezTo>
                <a:close/>
                <a:moveTo>
                  <a:pt x="369" y="4"/>
                </a:moveTo>
                <a:cubicBezTo>
                  <a:pt x="308" y="7"/>
                  <a:pt x="229" y="42"/>
                  <a:pt x="193" y="129"/>
                </a:cubicBezTo>
                <a:cubicBezTo>
                  <a:pt x="172" y="181"/>
                  <a:pt x="148" y="211"/>
                  <a:pt x="119" y="250"/>
                </a:cubicBezTo>
                <a:cubicBezTo>
                  <a:pt x="102" y="272"/>
                  <a:pt x="83" y="297"/>
                  <a:pt x="62" y="330"/>
                </a:cubicBezTo>
                <a:cubicBezTo>
                  <a:pt x="4" y="419"/>
                  <a:pt x="43" y="574"/>
                  <a:pt x="142" y="650"/>
                </a:cubicBezTo>
                <a:cubicBezTo>
                  <a:pt x="247" y="731"/>
                  <a:pt x="337" y="762"/>
                  <a:pt x="435" y="654"/>
                </a:cubicBezTo>
                <a:cubicBezTo>
                  <a:pt x="478" y="605"/>
                  <a:pt x="524" y="569"/>
                  <a:pt x="569" y="535"/>
                </a:cubicBezTo>
                <a:cubicBezTo>
                  <a:pt x="628" y="489"/>
                  <a:pt x="679" y="449"/>
                  <a:pt x="710" y="391"/>
                </a:cubicBezTo>
                <a:cubicBezTo>
                  <a:pt x="763" y="290"/>
                  <a:pt x="708" y="146"/>
                  <a:pt x="649" y="84"/>
                </a:cubicBezTo>
                <a:cubicBezTo>
                  <a:pt x="591" y="23"/>
                  <a:pt x="375" y="5"/>
                  <a:pt x="369" y="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7"/>
          <p:cNvSpPr/>
          <p:nvPr/>
        </p:nvSpPr>
        <p:spPr>
          <a:xfrm rot="-9010589">
            <a:off x="9151233" y="351972"/>
            <a:ext cx="327765" cy="266557"/>
          </a:xfrm>
          <a:custGeom>
            <a:rect b="b" l="l" r="r" t="t"/>
            <a:pathLst>
              <a:path extrusionOk="0" h="213" w="263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57"/>
          <p:cNvSpPr/>
          <p:nvPr/>
        </p:nvSpPr>
        <p:spPr>
          <a:xfrm rot="-9010591">
            <a:off x="8861243" y="199158"/>
            <a:ext cx="665405" cy="665405"/>
          </a:xfrm>
          <a:custGeom>
            <a:rect b="b" l="l" r="r" t="t"/>
            <a:pathLst>
              <a:path extrusionOk="0" h="534" w="535">
                <a:moveTo>
                  <a:pt x="183" y="533"/>
                </a:moveTo>
                <a:cubicBezTo>
                  <a:pt x="179" y="533"/>
                  <a:pt x="175" y="532"/>
                  <a:pt x="171" y="532"/>
                </a:cubicBezTo>
                <a:cubicBezTo>
                  <a:pt x="116" y="525"/>
                  <a:pt x="0" y="417"/>
                  <a:pt x="7" y="351"/>
                </a:cubicBezTo>
                <a:cubicBezTo>
                  <a:pt x="17" y="262"/>
                  <a:pt x="64" y="213"/>
                  <a:pt x="95" y="181"/>
                </a:cubicBezTo>
                <a:cubicBezTo>
                  <a:pt x="136" y="138"/>
                  <a:pt x="160" y="109"/>
                  <a:pt x="207" y="41"/>
                </a:cubicBezTo>
                <a:cubicBezTo>
                  <a:pt x="221" y="20"/>
                  <a:pt x="246" y="8"/>
                  <a:pt x="281" y="5"/>
                </a:cubicBezTo>
                <a:cubicBezTo>
                  <a:pt x="344" y="0"/>
                  <a:pt x="432" y="29"/>
                  <a:pt x="468" y="67"/>
                </a:cubicBezTo>
                <a:cubicBezTo>
                  <a:pt x="516" y="117"/>
                  <a:pt x="535" y="230"/>
                  <a:pt x="502" y="271"/>
                </a:cubicBezTo>
                <a:cubicBezTo>
                  <a:pt x="486" y="291"/>
                  <a:pt x="456" y="324"/>
                  <a:pt x="424" y="360"/>
                </a:cubicBezTo>
                <a:cubicBezTo>
                  <a:pt x="394" y="392"/>
                  <a:pt x="363" y="426"/>
                  <a:pt x="344" y="450"/>
                </a:cubicBezTo>
                <a:cubicBezTo>
                  <a:pt x="305" y="497"/>
                  <a:pt x="234" y="533"/>
                  <a:pt x="183" y="533"/>
                </a:cubicBezTo>
                <a:close/>
                <a:moveTo>
                  <a:pt x="297" y="9"/>
                </a:moveTo>
                <a:cubicBezTo>
                  <a:pt x="292" y="9"/>
                  <a:pt x="286" y="9"/>
                  <a:pt x="281" y="9"/>
                </a:cubicBezTo>
                <a:cubicBezTo>
                  <a:pt x="248" y="12"/>
                  <a:pt x="224" y="24"/>
                  <a:pt x="210" y="43"/>
                </a:cubicBezTo>
                <a:cubicBezTo>
                  <a:pt x="163" y="112"/>
                  <a:pt x="139" y="141"/>
                  <a:pt x="98" y="183"/>
                </a:cubicBezTo>
                <a:cubicBezTo>
                  <a:pt x="67" y="216"/>
                  <a:pt x="21" y="264"/>
                  <a:pt x="12" y="351"/>
                </a:cubicBezTo>
                <a:cubicBezTo>
                  <a:pt x="5" y="415"/>
                  <a:pt x="119" y="521"/>
                  <a:pt x="171" y="528"/>
                </a:cubicBezTo>
                <a:cubicBezTo>
                  <a:pt x="222" y="534"/>
                  <a:pt x="299" y="497"/>
                  <a:pt x="341" y="447"/>
                </a:cubicBezTo>
                <a:cubicBezTo>
                  <a:pt x="360" y="424"/>
                  <a:pt x="391" y="390"/>
                  <a:pt x="421" y="357"/>
                </a:cubicBezTo>
                <a:cubicBezTo>
                  <a:pt x="453" y="322"/>
                  <a:pt x="483" y="288"/>
                  <a:pt x="499" y="268"/>
                </a:cubicBezTo>
                <a:cubicBezTo>
                  <a:pt x="529" y="232"/>
                  <a:pt x="516" y="123"/>
                  <a:pt x="465" y="70"/>
                </a:cubicBezTo>
                <a:cubicBezTo>
                  <a:pt x="436" y="39"/>
                  <a:pt x="363" y="9"/>
                  <a:pt x="297" y="9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7"/>
          <p:cNvSpPr/>
          <p:nvPr/>
        </p:nvSpPr>
        <p:spPr>
          <a:xfrm rot="-9010592">
            <a:off x="8639085" y="-324942"/>
            <a:ext cx="1328833" cy="1593416"/>
          </a:xfrm>
          <a:custGeom>
            <a:rect b="b" l="l" r="r" t="t"/>
            <a:pathLst>
              <a:path extrusionOk="0" h="1278" w="1068">
                <a:moveTo>
                  <a:pt x="352" y="1268"/>
                </a:moveTo>
                <a:cubicBezTo>
                  <a:pt x="320" y="1268"/>
                  <a:pt x="292" y="1258"/>
                  <a:pt x="270" y="1247"/>
                </a:cubicBezTo>
                <a:cubicBezTo>
                  <a:pt x="208" y="1215"/>
                  <a:pt x="165" y="1155"/>
                  <a:pt x="162" y="1117"/>
                </a:cubicBezTo>
                <a:cubicBezTo>
                  <a:pt x="157" y="1070"/>
                  <a:pt x="116" y="967"/>
                  <a:pt x="77" y="868"/>
                </a:cubicBezTo>
                <a:cubicBezTo>
                  <a:pt x="60" y="823"/>
                  <a:pt x="43" y="781"/>
                  <a:pt x="30" y="745"/>
                </a:cubicBezTo>
                <a:cubicBezTo>
                  <a:pt x="0" y="662"/>
                  <a:pt x="46" y="568"/>
                  <a:pt x="162" y="475"/>
                </a:cubicBezTo>
                <a:cubicBezTo>
                  <a:pt x="220" y="429"/>
                  <a:pt x="310" y="297"/>
                  <a:pt x="321" y="195"/>
                </a:cubicBezTo>
                <a:cubicBezTo>
                  <a:pt x="330" y="100"/>
                  <a:pt x="442" y="58"/>
                  <a:pt x="510" y="33"/>
                </a:cubicBezTo>
                <a:cubicBezTo>
                  <a:pt x="515" y="31"/>
                  <a:pt x="521" y="29"/>
                  <a:pt x="526" y="27"/>
                </a:cubicBezTo>
                <a:cubicBezTo>
                  <a:pt x="594" y="0"/>
                  <a:pt x="888" y="104"/>
                  <a:pt x="957" y="179"/>
                </a:cubicBezTo>
                <a:cubicBezTo>
                  <a:pt x="1026" y="256"/>
                  <a:pt x="1040" y="366"/>
                  <a:pt x="1054" y="473"/>
                </a:cubicBezTo>
                <a:cubicBezTo>
                  <a:pt x="1068" y="582"/>
                  <a:pt x="964" y="810"/>
                  <a:pt x="863" y="894"/>
                </a:cubicBezTo>
                <a:cubicBezTo>
                  <a:pt x="835" y="917"/>
                  <a:pt x="800" y="948"/>
                  <a:pt x="760" y="984"/>
                </a:cubicBezTo>
                <a:cubicBezTo>
                  <a:pt x="657" y="1076"/>
                  <a:pt x="529" y="1190"/>
                  <a:pt x="434" y="1245"/>
                </a:cubicBezTo>
                <a:cubicBezTo>
                  <a:pt x="405" y="1262"/>
                  <a:pt x="377" y="1268"/>
                  <a:pt x="352" y="1268"/>
                </a:cubicBezTo>
                <a:close/>
                <a:moveTo>
                  <a:pt x="555" y="27"/>
                </a:moveTo>
                <a:cubicBezTo>
                  <a:pt x="543" y="27"/>
                  <a:pt x="534" y="28"/>
                  <a:pt x="527" y="31"/>
                </a:cubicBezTo>
                <a:cubicBezTo>
                  <a:pt x="522" y="33"/>
                  <a:pt x="517" y="35"/>
                  <a:pt x="511" y="37"/>
                </a:cubicBezTo>
                <a:cubicBezTo>
                  <a:pt x="445" y="62"/>
                  <a:pt x="334" y="103"/>
                  <a:pt x="325" y="195"/>
                </a:cubicBezTo>
                <a:cubicBezTo>
                  <a:pt x="314" y="299"/>
                  <a:pt x="223" y="432"/>
                  <a:pt x="165" y="479"/>
                </a:cubicBezTo>
                <a:cubicBezTo>
                  <a:pt x="50" y="570"/>
                  <a:pt x="5" y="662"/>
                  <a:pt x="34" y="744"/>
                </a:cubicBezTo>
                <a:cubicBezTo>
                  <a:pt x="47" y="779"/>
                  <a:pt x="64" y="821"/>
                  <a:pt x="81" y="866"/>
                </a:cubicBezTo>
                <a:cubicBezTo>
                  <a:pt x="120" y="966"/>
                  <a:pt x="161" y="1069"/>
                  <a:pt x="166" y="1116"/>
                </a:cubicBezTo>
                <a:cubicBezTo>
                  <a:pt x="169" y="1153"/>
                  <a:pt x="211" y="1212"/>
                  <a:pt x="272" y="1243"/>
                </a:cubicBezTo>
                <a:cubicBezTo>
                  <a:pt x="310" y="1263"/>
                  <a:pt x="368" y="1278"/>
                  <a:pt x="432" y="1241"/>
                </a:cubicBezTo>
                <a:cubicBezTo>
                  <a:pt x="527" y="1187"/>
                  <a:pt x="654" y="1073"/>
                  <a:pt x="757" y="981"/>
                </a:cubicBezTo>
                <a:cubicBezTo>
                  <a:pt x="798" y="945"/>
                  <a:pt x="832" y="914"/>
                  <a:pt x="860" y="891"/>
                </a:cubicBezTo>
                <a:cubicBezTo>
                  <a:pt x="961" y="808"/>
                  <a:pt x="1064" y="581"/>
                  <a:pt x="1050" y="474"/>
                </a:cubicBezTo>
                <a:cubicBezTo>
                  <a:pt x="1036" y="367"/>
                  <a:pt x="1022" y="257"/>
                  <a:pt x="954" y="182"/>
                </a:cubicBezTo>
                <a:cubicBezTo>
                  <a:pt x="916" y="141"/>
                  <a:pt x="818" y="96"/>
                  <a:pt x="739" y="69"/>
                </a:cubicBezTo>
                <a:cubicBezTo>
                  <a:pt x="662" y="42"/>
                  <a:pt x="595" y="27"/>
                  <a:pt x="555" y="27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5" name="Google Shape;65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628052">
            <a:off x="839512" y="-110933"/>
            <a:ext cx="1023670" cy="808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57"/>
          <p:cNvGrpSpPr/>
          <p:nvPr/>
        </p:nvGrpSpPr>
        <p:grpSpPr>
          <a:xfrm>
            <a:off x="3808550" y="2345845"/>
            <a:ext cx="7718667" cy="3820394"/>
            <a:chOff x="944563" y="3011488"/>
            <a:chExt cx="4211637" cy="2565400"/>
          </a:xfrm>
        </p:grpSpPr>
        <p:sp>
          <p:nvSpPr>
            <p:cNvPr id="657" name="Google Shape;657;p57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57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57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57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57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57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57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57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57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57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57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57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57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7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7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57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57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57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57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57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7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57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57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57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57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57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57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57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57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57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57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57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1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58"/>
          <p:cNvGrpSpPr/>
          <p:nvPr/>
        </p:nvGrpSpPr>
        <p:grpSpPr>
          <a:xfrm>
            <a:off x="-1172325" y="2784490"/>
            <a:ext cx="11494244" cy="3326245"/>
            <a:chOff x="-1172325" y="2784490"/>
            <a:chExt cx="11494244" cy="3326245"/>
          </a:xfrm>
        </p:grpSpPr>
        <p:grpSp>
          <p:nvGrpSpPr>
            <p:cNvPr id="698" name="Google Shape;698;p58"/>
            <p:cNvGrpSpPr/>
            <p:nvPr/>
          </p:nvGrpSpPr>
          <p:grpSpPr>
            <a:xfrm rot="-949327">
              <a:off x="6145320" y="3276091"/>
              <a:ext cx="3931662" cy="2343042"/>
              <a:chOff x="2762188" y="3495838"/>
              <a:chExt cx="2598724" cy="1548688"/>
            </a:xfrm>
          </p:grpSpPr>
          <p:sp>
            <p:nvSpPr>
              <p:cNvPr id="699" name="Google Shape;699;p58"/>
              <p:cNvSpPr/>
              <p:nvPr/>
            </p:nvSpPr>
            <p:spPr>
              <a:xfrm>
                <a:off x="4510013" y="3683163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58"/>
              <p:cNvSpPr/>
              <p:nvPr/>
            </p:nvSpPr>
            <p:spPr>
              <a:xfrm>
                <a:off x="4681463" y="4024476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58"/>
              <p:cNvSpPr/>
              <p:nvPr/>
            </p:nvSpPr>
            <p:spPr>
              <a:xfrm>
                <a:off x="2762188" y="3968201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58"/>
              <p:cNvSpPr/>
              <p:nvPr/>
            </p:nvSpPr>
            <p:spPr>
              <a:xfrm>
                <a:off x="2936813" y="4155526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58"/>
              <p:cNvSpPr/>
              <p:nvPr/>
            </p:nvSpPr>
            <p:spPr>
              <a:xfrm>
                <a:off x="3041588" y="4315863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58"/>
              <p:cNvSpPr/>
              <p:nvPr/>
            </p:nvSpPr>
            <p:spPr>
              <a:xfrm>
                <a:off x="4292525" y="3495838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" name="Google Shape;705;p58"/>
            <p:cNvGrpSpPr/>
            <p:nvPr/>
          </p:nvGrpSpPr>
          <p:grpSpPr>
            <a:xfrm rot="250039">
              <a:off x="-1082628" y="3399627"/>
              <a:ext cx="3381348" cy="2591659"/>
              <a:chOff x="4576688" y="270038"/>
              <a:chExt cx="2773362" cy="2125664"/>
            </a:xfrm>
          </p:grpSpPr>
          <p:sp>
            <p:nvSpPr>
              <p:cNvPr id="706" name="Google Shape;706;p58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58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58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58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58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58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58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58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58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5" name="Google Shape;715;p5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6" name="Google Shape;716;p58"/>
          <p:cNvSpPr txBox="1"/>
          <p:nvPr>
            <p:ph idx="1" type="subTitle"/>
          </p:nvPr>
        </p:nvSpPr>
        <p:spPr>
          <a:xfrm>
            <a:off x="723900" y="1063925"/>
            <a:ext cx="7717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717" name="Google Shape;717;p58"/>
          <p:cNvGrpSpPr/>
          <p:nvPr/>
        </p:nvGrpSpPr>
        <p:grpSpPr>
          <a:xfrm>
            <a:off x="-401274" y="3337702"/>
            <a:ext cx="9955651" cy="2372648"/>
            <a:chOff x="-401274" y="3337702"/>
            <a:chExt cx="9955651" cy="2372648"/>
          </a:xfrm>
        </p:grpSpPr>
        <p:pic>
          <p:nvPicPr>
            <p:cNvPr id="718" name="Google Shape;718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804152" y="3337702"/>
              <a:ext cx="750225" cy="896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876122">
              <a:off x="7304450" y="4838649"/>
              <a:ext cx="750219" cy="786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87253">
              <a:off x="-437112" y="37824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3" name="Google Shape;723;p59"/>
          <p:cNvSpPr txBox="1"/>
          <p:nvPr>
            <p:ph idx="1" type="subTitle"/>
          </p:nvPr>
        </p:nvSpPr>
        <p:spPr>
          <a:xfrm>
            <a:off x="723900" y="1063475"/>
            <a:ext cx="77175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724" name="Google Shape;724;p59"/>
          <p:cNvGrpSpPr/>
          <p:nvPr/>
        </p:nvGrpSpPr>
        <p:grpSpPr>
          <a:xfrm>
            <a:off x="-1174577" y="1522328"/>
            <a:ext cx="11266131" cy="5117246"/>
            <a:chOff x="-1174577" y="1522328"/>
            <a:chExt cx="11266131" cy="5117246"/>
          </a:xfrm>
        </p:grpSpPr>
        <p:sp>
          <p:nvSpPr>
            <p:cNvPr id="725" name="Google Shape;725;p59"/>
            <p:cNvSpPr/>
            <p:nvPr/>
          </p:nvSpPr>
          <p:spPr>
            <a:xfrm rot="-3136176">
              <a:off x="7848731" y="1900329"/>
              <a:ext cx="1742216" cy="1602652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59"/>
            <p:cNvSpPr/>
            <p:nvPr/>
          </p:nvSpPr>
          <p:spPr>
            <a:xfrm rot="-3136179">
              <a:off x="6187182" y="2691865"/>
              <a:ext cx="3272758" cy="3202980"/>
            </a:xfrm>
            <a:custGeom>
              <a:rect b="b" l="l" r="r" t="t"/>
              <a:pathLst>
                <a:path extrusionOk="0" h="2183" w="2232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9"/>
            <p:cNvSpPr/>
            <p:nvPr/>
          </p:nvSpPr>
          <p:spPr>
            <a:xfrm rot="-3136176">
              <a:off x="7841000" y="3460320"/>
              <a:ext cx="337278" cy="307039"/>
            </a:xfrm>
            <a:custGeom>
              <a:rect b="b" l="l" r="r" t="t"/>
              <a:pathLst>
                <a:path extrusionOk="0" h="208" w="230">
                  <a:moveTo>
                    <a:pt x="112" y="208"/>
                  </a:moveTo>
                  <a:cubicBezTo>
                    <a:pt x="107" y="208"/>
                    <a:pt x="102" y="208"/>
                    <a:pt x="97" y="207"/>
                  </a:cubicBezTo>
                  <a:cubicBezTo>
                    <a:pt x="67" y="204"/>
                    <a:pt x="37" y="184"/>
                    <a:pt x="18" y="157"/>
                  </a:cubicBezTo>
                  <a:cubicBezTo>
                    <a:pt x="5" y="137"/>
                    <a:pt x="0" y="115"/>
                    <a:pt x="5" y="97"/>
                  </a:cubicBezTo>
                  <a:cubicBezTo>
                    <a:pt x="17" y="54"/>
                    <a:pt x="51" y="28"/>
                    <a:pt x="121" y="7"/>
                  </a:cubicBezTo>
                  <a:cubicBezTo>
                    <a:pt x="144" y="0"/>
                    <a:pt x="167" y="4"/>
                    <a:pt x="185" y="18"/>
                  </a:cubicBezTo>
                  <a:cubicBezTo>
                    <a:pt x="216" y="41"/>
                    <a:pt x="230" y="86"/>
                    <a:pt x="230" y="120"/>
                  </a:cubicBezTo>
                  <a:cubicBezTo>
                    <a:pt x="230" y="141"/>
                    <a:pt x="221" y="160"/>
                    <a:pt x="204" y="176"/>
                  </a:cubicBezTo>
                  <a:cubicBezTo>
                    <a:pt x="181" y="196"/>
                    <a:pt x="146" y="208"/>
                    <a:pt x="112" y="208"/>
                  </a:cubicBezTo>
                  <a:close/>
                  <a:moveTo>
                    <a:pt x="143" y="8"/>
                  </a:moveTo>
                  <a:cubicBezTo>
                    <a:pt x="137" y="8"/>
                    <a:pt x="129" y="9"/>
                    <a:pt x="122" y="11"/>
                  </a:cubicBezTo>
                  <a:cubicBezTo>
                    <a:pt x="54" y="31"/>
                    <a:pt x="20" y="57"/>
                    <a:pt x="9" y="98"/>
                  </a:cubicBezTo>
                  <a:cubicBezTo>
                    <a:pt x="4" y="115"/>
                    <a:pt x="9" y="135"/>
                    <a:pt x="22" y="154"/>
                  </a:cubicBezTo>
                  <a:cubicBezTo>
                    <a:pt x="40" y="181"/>
                    <a:pt x="69" y="200"/>
                    <a:pt x="98" y="203"/>
                  </a:cubicBezTo>
                  <a:cubicBezTo>
                    <a:pt x="134" y="208"/>
                    <a:pt x="175" y="195"/>
                    <a:pt x="201" y="173"/>
                  </a:cubicBezTo>
                  <a:cubicBezTo>
                    <a:pt x="217" y="158"/>
                    <a:pt x="226" y="140"/>
                    <a:pt x="226" y="120"/>
                  </a:cubicBezTo>
                  <a:cubicBezTo>
                    <a:pt x="226" y="87"/>
                    <a:pt x="213" y="44"/>
                    <a:pt x="183" y="21"/>
                  </a:cubicBezTo>
                  <a:cubicBezTo>
                    <a:pt x="171" y="12"/>
                    <a:pt x="158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59"/>
            <p:cNvSpPr/>
            <p:nvPr/>
          </p:nvSpPr>
          <p:spPr>
            <a:xfrm rot="-3136172">
              <a:off x="8738936" y="3907211"/>
              <a:ext cx="923445" cy="721076"/>
            </a:xfrm>
            <a:custGeom>
              <a:rect b="b" l="l" r="r" t="t"/>
              <a:pathLst>
                <a:path extrusionOk="0" h="491" w="631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59"/>
            <p:cNvSpPr/>
            <p:nvPr/>
          </p:nvSpPr>
          <p:spPr>
            <a:xfrm rot="-3136177">
              <a:off x="6506920" y="3405435"/>
              <a:ext cx="1691041" cy="2370251"/>
            </a:xfrm>
            <a:custGeom>
              <a:rect b="b" l="l" r="r" t="t"/>
              <a:pathLst>
                <a:path extrusionOk="0" h="1615" w="1154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59"/>
            <p:cNvSpPr/>
            <p:nvPr/>
          </p:nvSpPr>
          <p:spPr>
            <a:xfrm rot="-3136177">
              <a:off x="6746559" y="3738260"/>
              <a:ext cx="1114181" cy="1758500"/>
            </a:xfrm>
            <a:custGeom>
              <a:rect b="b" l="l" r="r" t="t"/>
              <a:pathLst>
                <a:path extrusionOk="0" h="1199" w="759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59"/>
            <p:cNvSpPr/>
            <p:nvPr/>
          </p:nvSpPr>
          <p:spPr>
            <a:xfrm rot="-3136175">
              <a:off x="6760868" y="4249685"/>
              <a:ext cx="425670" cy="683861"/>
            </a:xfrm>
            <a:custGeom>
              <a:rect b="b" l="l" r="r" t="t"/>
              <a:pathLst>
                <a:path extrusionOk="0" h="465" w="291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59"/>
            <p:cNvSpPr/>
            <p:nvPr/>
          </p:nvSpPr>
          <p:spPr>
            <a:xfrm rot="-3136177">
              <a:off x="7696312" y="4577813"/>
              <a:ext cx="307039" cy="362866"/>
            </a:xfrm>
            <a:custGeom>
              <a:rect b="b" l="l" r="r" t="t"/>
              <a:pathLst>
                <a:path extrusionOk="0" h="247" w="210">
                  <a:moveTo>
                    <a:pt x="114" y="237"/>
                  </a:moveTo>
                  <a:cubicBezTo>
                    <a:pt x="73" y="237"/>
                    <a:pt x="32" y="180"/>
                    <a:pt x="7" y="122"/>
                  </a:cubicBezTo>
                  <a:cubicBezTo>
                    <a:pt x="0" y="107"/>
                    <a:pt x="0" y="92"/>
                    <a:pt x="7" y="78"/>
                  </a:cubicBezTo>
                  <a:cubicBezTo>
                    <a:pt x="24" y="40"/>
                    <a:pt x="78" y="14"/>
                    <a:pt x="104" y="5"/>
                  </a:cubicBezTo>
                  <a:cubicBezTo>
                    <a:pt x="117" y="0"/>
                    <a:pt x="135" y="5"/>
                    <a:pt x="154" y="17"/>
                  </a:cubicBezTo>
                  <a:cubicBezTo>
                    <a:pt x="178" y="34"/>
                    <a:pt x="204" y="64"/>
                    <a:pt x="206" y="95"/>
                  </a:cubicBezTo>
                  <a:cubicBezTo>
                    <a:pt x="210" y="146"/>
                    <a:pt x="179" y="216"/>
                    <a:pt x="131" y="234"/>
                  </a:cubicBezTo>
                  <a:cubicBezTo>
                    <a:pt x="126" y="236"/>
                    <a:pt x="120" y="237"/>
                    <a:pt x="114" y="237"/>
                  </a:cubicBezTo>
                  <a:close/>
                  <a:moveTo>
                    <a:pt x="115" y="7"/>
                  </a:moveTo>
                  <a:cubicBezTo>
                    <a:pt x="111" y="7"/>
                    <a:pt x="108" y="8"/>
                    <a:pt x="105" y="9"/>
                  </a:cubicBezTo>
                  <a:cubicBezTo>
                    <a:pt x="85" y="16"/>
                    <a:pt x="27" y="42"/>
                    <a:pt x="11" y="79"/>
                  </a:cubicBezTo>
                  <a:cubicBezTo>
                    <a:pt x="5" y="93"/>
                    <a:pt x="5" y="107"/>
                    <a:pt x="11" y="120"/>
                  </a:cubicBezTo>
                  <a:cubicBezTo>
                    <a:pt x="37" y="182"/>
                    <a:pt x="85" y="247"/>
                    <a:pt x="130" y="230"/>
                  </a:cubicBezTo>
                  <a:cubicBezTo>
                    <a:pt x="176" y="212"/>
                    <a:pt x="206" y="144"/>
                    <a:pt x="202" y="96"/>
                  </a:cubicBezTo>
                  <a:cubicBezTo>
                    <a:pt x="200" y="66"/>
                    <a:pt x="175" y="37"/>
                    <a:pt x="152" y="21"/>
                  </a:cubicBezTo>
                  <a:cubicBezTo>
                    <a:pt x="138" y="12"/>
                    <a:pt x="125" y="7"/>
                    <a:pt x="115" y="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59"/>
            <p:cNvSpPr/>
            <p:nvPr/>
          </p:nvSpPr>
          <p:spPr>
            <a:xfrm rot="-3136177">
              <a:off x="9033754" y="4072683"/>
              <a:ext cx="439626" cy="283779"/>
            </a:xfrm>
            <a:custGeom>
              <a:rect b="b" l="l" r="r" t="t"/>
              <a:pathLst>
                <a:path extrusionOk="0" h="192" w="299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59"/>
            <p:cNvGrpSpPr/>
            <p:nvPr/>
          </p:nvGrpSpPr>
          <p:grpSpPr>
            <a:xfrm rot="-1506987">
              <a:off x="-757350" y="3231817"/>
              <a:ext cx="3615843" cy="2771389"/>
              <a:chOff x="4576688" y="270038"/>
              <a:chExt cx="2773362" cy="2125664"/>
            </a:xfrm>
          </p:grpSpPr>
          <p:sp>
            <p:nvSpPr>
              <p:cNvPr id="735" name="Google Shape;735;p5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5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5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5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5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5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5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5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5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5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5" name="Google Shape;745;p59"/>
          <p:cNvGrpSpPr/>
          <p:nvPr/>
        </p:nvGrpSpPr>
        <p:grpSpPr>
          <a:xfrm>
            <a:off x="1399888" y="2038539"/>
            <a:ext cx="7938237" cy="3671017"/>
            <a:chOff x="1399888" y="2038539"/>
            <a:chExt cx="7938237" cy="3671017"/>
          </a:xfrm>
        </p:grpSpPr>
        <p:pic>
          <p:nvPicPr>
            <p:cNvPr id="746" name="Google Shape;746;p5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348725" y="4187193"/>
              <a:ext cx="1249945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218560">
              <a:off x="8035442" y="2367830"/>
              <a:ext cx="1226734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59"/>
            <p:cNvPicPr preferRelativeResize="0"/>
            <p:nvPr/>
          </p:nvPicPr>
          <p:blipFill rotWithShape="1">
            <a:blip r:embed="rId4">
              <a:alphaModFix/>
            </a:blip>
            <a:srcRect b="0" l="0" r="2553" t="0"/>
            <a:stretch/>
          </p:blipFill>
          <p:spPr>
            <a:xfrm rot="6069684">
              <a:off x="1468925" y="4697725"/>
              <a:ext cx="945730" cy="918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3"/>
          <p:cNvSpPr txBox="1"/>
          <p:nvPr>
            <p:ph type="title"/>
          </p:nvPr>
        </p:nvSpPr>
        <p:spPr>
          <a:xfrm>
            <a:off x="3916750" y="539500"/>
            <a:ext cx="4514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51" name="Google Shape;751;p63"/>
          <p:cNvGrpSpPr/>
          <p:nvPr/>
        </p:nvGrpSpPr>
        <p:grpSpPr>
          <a:xfrm>
            <a:off x="-2725375" y="2697503"/>
            <a:ext cx="9449768" cy="4560356"/>
            <a:chOff x="0" y="2771776"/>
            <a:chExt cx="5156200" cy="3062286"/>
          </a:xfrm>
        </p:grpSpPr>
        <p:sp>
          <p:nvSpPr>
            <p:cNvPr id="752" name="Google Shape;752;p63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63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63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63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63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63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63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63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63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63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63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63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63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63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63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63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63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63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63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63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63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63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63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63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63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63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63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63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63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63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63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63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63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63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63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63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63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63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6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63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63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63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63"/>
          <p:cNvGrpSpPr/>
          <p:nvPr/>
        </p:nvGrpSpPr>
        <p:grpSpPr>
          <a:xfrm>
            <a:off x="-1106663" y="-1065113"/>
            <a:ext cx="11382064" cy="7454911"/>
            <a:chOff x="-1106663" y="-1065113"/>
            <a:chExt cx="11382064" cy="7454911"/>
          </a:xfrm>
        </p:grpSpPr>
        <p:sp>
          <p:nvSpPr>
            <p:cNvPr id="795" name="Google Shape;795;p63"/>
            <p:cNvSpPr/>
            <p:nvPr/>
          </p:nvSpPr>
          <p:spPr>
            <a:xfrm flipH="1" rot="1320967">
              <a:off x="1579762" y="-266020"/>
              <a:ext cx="1189056" cy="1093803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63"/>
            <p:cNvSpPr/>
            <p:nvPr/>
          </p:nvSpPr>
          <p:spPr>
            <a:xfrm flipH="1" rot="1320964">
              <a:off x="1810210" y="-134162"/>
              <a:ext cx="744549" cy="704861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63"/>
            <p:cNvSpPr/>
            <p:nvPr/>
          </p:nvSpPr>
          <p:spPr>
            <a:xfrm flipH="1" rot="1320969">
              <a:off x="2105885" y="164249"/>
              <a:ext cx="266704" cy="263528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63"/>
            <p:cNvSpPr/>
            <p:nvPr/>
          </p:nvSpPr>
          <p:spPr>
            <a:xfrm flipH="1" rot="1320962">
              <a:off x="-751181" y="-680486"/>
              <a:ext cx="2516224" cy="238604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63"/>
            <p:cNvSpPr/>
            <p:nvPr/>
          </p:nvSpPr>
          <p:spPr>
            <a:xfrm flipH="1" rot="1320964">
              <a:off x="-607331" y="-552321"/>
              <a:ext cx="2297144" cy="2070128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63"/>
            <p:cNvSpPr/>
            <p:nvPr/>
          </p:nvSpPr>
          <p:spPr>
            <a:xfrm flipH="1" rot="1320964">
              <a:off x="755610" y="-265020"/>
              <a:ext cx="523883" cy="515945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63"/>
            <p:cNvSpPr/>
            <p:nvPr/>
          </p:nvSpPr>
          <p:spPr>
            <a:xfrm flipH="1" rot="1320968">
              <a:off x="1236362" y="456934"/>
              <a:ext cx="368305" cy="187328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63"/>
            <p:cNvSpPr/>
            <p:nvPr/>
          </p:nvSpPr>
          <p:spPr>
            <a:xfrm flipH="1" rot="1320970">
              <a:off x="-469999" y="-200487"/>
              <a:ext cx="1428770" cy="144147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flipH="1" rot="1320967">
              <a:off x="914101" y="-160908"/>
              <a:ext cx="274642" cy="246066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63"/>
            <p:cNvSpPr/>
            <p:nvPr/>
          </p:nvSpPr>
          <p:spPr>
            <a:xfrm flipH="1" rot="1320969">
              <a:off x="-218026" y="-47953"/>
              <a:ext cx="944577" cy="820750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flipH="1" rot="1320965">
              <a:off x="104255" y="890569"/>
              <a:ext cx="401643" cy="301629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63"/>
            <p:cNvSpPr/>
            <p:nvPr/>
          </p:nvSpPr>
          <p:spPr>
            <a:xfrm flipH="1" rot="1320969">
              <a:off x="956682" y="995889"/>
              <a:ext cx="1068402" cy="128113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flipH="1" rot="-3111477">
              <a:off x="7734744" y="2450512"/>
              <a:ext cx="1189049" cy="109379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63"/>
            <p:cNvSpPr/>
            <p:nvPr/>
          </p:nvSpPr>
          <p:spPr>
            <a:xfrm flipH="1" rot="-3111481">
              <a:off x="6830599" y="3470480"/>
              <a:ext cx="2516210" cy="2386036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flipH="1" rot="-3111480">
              <a:off x="6921045" y="3587204"/>
              <a:ext cx="2297131" cy="2070117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63"/>
            <p:cNvSpPr/>
            <p:nvPr/>
          </p:nvSpPr>
          <p:spPr>
            <a:xfrm flipH="1" rot="-3111475">
              <a:off x="8194861" y="3702773"/>
              <a:ext cx="368303" cy="187327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flipH="1" rot="-3111477">
              <a:off x="7314606" y="4535356"/>
              <a:ext cx="944571" cy="82074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63"/>
            <p:cNvSpPr/>
            <p:nvPr/>
          </p:nvSpPr>
          <p:spPr>
            <a:xfrm flipH="1" rot="-3111478">
              <a:off x="8339853" y="4853481"/>
              <a:ext cx="401641" cy="301627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flipH="1" rot="-3111480">
              <a:off x="7465418" y="4776850"/>
              <a:ext cx="642943" cy="401641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63"/>
            <p:cNvSpPr/>
            <p:nvPr/>
          </p:nvSpPr>
          <p:spPr>
            <a:xfrm flipH="1" rot="-3111477">
              <a:off x="8959024" y="3657882"/>
              <a:ext cx="768357" cy="762006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flipH="1" rot="-3111475">
              <a:off x="9314507" y="3909721"/>
              <a:ext cx="263527" cy="214315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63"/>
            <p:cNvSpPr/>
            <p:nvPr/>
          </p:nvSpPr>
          <p:spPr>
            <a:xfrm flipH="1" rot="-3111471">
              <a:off x="9074408" y="3751193"/>
              <a:ext cx="534993" cy="534992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63"/>
            <p:cNvSpPr/>
            <p:nvPr/>
          </p:nvSpPr>
          <p:spPr>
            <a:xfrm flipH="1" rot="-3111475">
              <a:off x="8907485" y="3389869"/>
              <a:ext cx="1068396" cy="1281125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8" name="Google Shape;818;p63"/>
          <p:cNvGrpSpPr/>
          <p:nvPr/>
        </p:nvGrpSpPr>
        <p:grpSpPr>
          <a:xfrm>
            <a:off x="-161777" y="37660"/>
            <a:ext cx="8968388" cy="4459227"/>
            <a:chOff x="-161777" y="37660"/>
            <a:chExt cx="8968388" cy="4459227"/>
          </a:xfrm>
        </p:grpSpPr>
        <p:pic>
          <p:nvPicPr>
            <p:cNvPr id="819" name="Google Shape;819;p6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2336414">
              <a:off x="1013638" y="1065854"/>
              <a:ext cx="954475" cy="1141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63"/>
            <p:cNvPicPr preferRelativeResize="0"/>
            <p:nvPr/>
          </p:nvPicPr>
          <p:blipFill rotWithShape="1">
            <a:blip r:embed="rId3">
              <a:alphaModFix/>
            </a:blip>
            <a:srcRect b="0" l="0" r="2553" t="0"/>
            <a:stretch/>
          </p:blipFill>
          <p:spPr>
            <a:xfrm>
              <a:off x="7541310" y="3743162"/>
              <a:ext cx="776405" cy="7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4509">
              <a:off x="-66504" y="36589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897965">
              <a:off x="7943613" y="2591793"/>
              <a:ext cx="771293" cy="8088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4"/>
          <p:cNvSpPr txBox="1"/>
          <p:nvPr>
            <p:ph type="title"/>
          </p:nvPr>
        </p:nvSpPr>
        <p:spPr>
          <a:xfrm>
            <a:off x="3557875" y="2569450"/>
            <a:ext cx="48729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5" name="Google Shape;825;p64"/>
          <p:cNvSpPr txBox="1"/>
          <p:nvPr>
            <p:ph idx="1" type="subTitle"/>
          </p:nvPr>
        </p:nvSpPr>
        <p:spPr>
          <a:xfrm>
            <a:off x="3557875" y="39329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826" name="Google Shape;826;p64"/>
          <p:cNvGrpSpPr/>
          <p:nvPr/>
        </p:nvGrpSpPr>
        <p:grpSpPr>
          <a:xfrm>
            <a:off x="-5498125" y="-550347"/>
            <a:ext cx="9449768" cy="4560356"/>
            <a:chOff x="0" y="2771776"/>
            <a:chExt cx="5156200" cy="3062286"/>
          </a:xfrm>
        </p:grpSpPr>
        <p:sp>
          <p:nvSpPr>
            <p:cNvPr id="827" name="Google Shape;827;p64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64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64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64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64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64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64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64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64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64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64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64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64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64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64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64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64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64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64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64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64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64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64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64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64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64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64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64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64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64"/>
          <p:cNvGrpSpPr/>
          <p:nvPr/>
        </p:nvGrpSpPr>
        <p:grpSpPr>
          <a:xfrm>
            <a:off x="-930560" y="-1063473"/>
            <a:ext cx="11064028" cy="7335828"/>
            <a:chOff x="-930560" y="-1063473"/>
            <a:chExt cx="11064028" cy="7335828"/>
          </a:xfrm>
        </p:grpSpPr>
        <p:grpSp>
          <p:nvGrpSpPr>
            <p:cNvPr id="870" name="Google Shape;870;p64"/>
            <p:cNvGrpSpPr/>
            <p:nvPr/>
          </p:nvGrpSpPr>
          <p:grpSpPr>
            <a:xfrm rot="-8492560">
              <a:off x="6602031" y="-351381"/>
              <a:ext cx="3125503" cy="2395565"/>
              <a:chOff x="4576688" y="270038"/>
              <a:chExt cx="2773362" cy="2125664"/>
            </a:xfrm>
          </p:grpSpPr>
          <p:sp>
            <p:nvSpPr>
              <p:cNvPr id="871" name="Google Shape;871;p64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64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64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64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64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64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64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64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64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64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" name="Google Shape;881;p64"/>
            <p:cNvGrpSpPr/>
            <p:nvPr/>
          </p:nvGrpSpPr>
          <p:grpSpPr>
            <a:xfrm rot="-1546425">
              <a:off x="-565229" y="3316607"/>
              <a:ext cx="3125321" cy="2395425"/>
              <a:chOff x="4576688" y="270038"/>
              <a:chExt cx="2773362" cy="2125664"/>
            </a:xfrm>
          </p:grpSpPr>
          <p:sp>
            <p:nvSpPr>
              <p:cNvPr id="882" name="Google Shape;882;p64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64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64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64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64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64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64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64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64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64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2" name="Google Shape;892;p64"/>
          <p:cNvGrpSpPr/>
          <p:nvPr/>
        </p:nvGrpSpPr>
        <p:grpSpPr>
          <a:xfrm>
            <a:off x="-177511" y="1104300"/>
            <a:ext cx="8973812" cy="4631983"/>
            <a:chOff x="-177511" y="1104300"/>
            <a:chExt cx="8973812" cy="4631983"/>
          </a:xfrm>
        </p:grpSpPr>
        <p:pic>
          <p:nvPicPr>
            <p:cNvPr id="893" name="Google Shape;893;p6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2530450">
              <a:off x="1268865" y="4265485"/>
              <a:ext cx="1068472" cy="1277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53176" y="1104300"/>
              <a:ext cx="1043125" cy="9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439959">
              <a:off x="-11925" y="3875348"/>
              <a:ext cx="750220" cy="7862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44"/>
          <p:cNvGrpSpPr/>
          <p:nvPr/>
        </p:nvGrpSpPr>
        <p:grpSpPr>
          <a:xfrm>
            <a:off x="6603239" y="2021820"/>
            <a:ext cx="3839100" cy="3788303"/>
            <a:chOff x="6603239" y="2021820"/>
            <a:chExt cx="3839100" cy="3788303"/>
          </a:xfrm>
        </p:grpSpPr>
        <p:sp>
          <p:nvSpPr>
            <p:cNvPr id="77" name="Google Shape;77;p44"/>
            <p:cNvSpPr/>
            <p:nvPr/>
          </p:nvSpPr>
          <p:spPr>
            <a:xfrm rot="-9045387">
              <a:off x="6824950" y="4287420"/>
              <a:ext cx="1377344" cy="1267011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4"/>
            <p:cNvSpPr/>
            <p:nvPr/>
          </p:nvSpPr>
          <p:spPr>
            <a:xfrm rot="-9045382">
              <a:off x="7031766" y="4565479"/>
              <a:ext cx="862449" cy="816476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4"/>
            <p:cNvSpPr/>
            <p:nvPr/>
          </p:nvSpPr>
          <p:spPr>
            <a:xfrm rot="-9045387">
              <a:off x="7419903" y="4816007"/>
              <a:ext cx="308937" cy="305259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4"/>
            <p:cNvSpPr/>
            <p:nvPr/>
          </p:nvSpPr>
          <p:spPr>
            <a:xfrm rot="9106276">
              <a:off x="8483735" y="3771434"/>
              <a:ext cx="1349761" cy="1007722"/>
            </a:xfrm>
            <a:custGeom>
              <a:rect b="b" l="l" r="r" t="t"/>
              <a:pathLst>
                <a:path extrusionOk="0" h="869" w="1164">
                  <a:moveTo>
                    <a:pt x="887" y="836"/>
                  </a:moveTo>
                  <a:cubicBezTo>
                    <a:pt x="800" y="836"/>
                    <a:pt x="707" y="820"/>
                    <a:pt x="638" y="807"/>
                  </a:cubicBezTo>
                  <a:cubicBezTo>
                    <a:pt x="613" y="803"/>
                    <a:pt x="591" y="799"/>
                    <a:pt x="575" y="797"/>
                  </a:cubicBezTo>
                  <a:cubicBezTo>
                    <a:pt x="471" y="783"/>
                    <a:pt x="334" y="696"/>
                    <a:pt x="201" y="605"/>
                  </a:cubicBezTo>
                  <a:cubicBezTo>
                    <a:pt x="94" y="531"/>
                    <a:pt x="35" y="409"/>
                    <a:pt x="34" y="408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0" y="321"/>
                    <a:pt x="13" y="231"/>
                    <a:pt x="70" y="153"/>
                  </a:cubicBezTo>
                  <a:cubicBezTo>
                    <a:pt x="137" y="61"/>
                    <a:pt x="256" y="0"/>
                    <a:pt x="354" y="7"/>
                  </a:cubicBezTo>
                  <a:cubicBezTo>
                    <a:pt x="515" y="18"/>
                    <a:pt x="819" y="160"/>
                    <a:pt x="905" y="266"/>
                  </a:cubicBezTo>
                  <a:cubicBezTo>
                    <a:pt x="1098" y="500"/>
                    <a:pt x="1164" y="672"/>
                    <a:pt x="1097" y="763"/>
                  </a:cubicBezTo>
                  <a:cubicBezTo>
                    <a:pt x="1056" y="819"/>
                    <a:pt x="975" y="836"/>
                    <a:pt x="887" y="836"/>
                  </a:cubicBezTo>
                  <a:close/>
                  <a:moveTo>
                    <a:pt x="38" y="406"/>
                  </a:moveTo>
                  <a:cubicBezTo>
                    <a:pt x="40" y="410"/>
                    <a:pt x="98" y="529"/>
                    <a:pt x="203" y="601"/>
                  </a:cubicBezTo>
                  <a:cubicBezTo>
                    <a:pt x="286" y="658"/>
                    <a:pt x="459" y="777"/>
                    <a:pt x="575" y="793"/>
                  </a:cubicBezTo>
                  <a:cubicBezTo>
                    <a:pt x="592" y="795"/>
                    <a:pt x="614" y="799"/>
                    <a:pt x="638" y="803"/>
                  </a:cubicBezTo>
                  <a:cubicBezTo>
                    <a:pt x="778" y="828"/>
                    <a:pt x="1013" y="869"/>
                    <a:pt x="1094" y="760"/>
                  </a:cubicBezTo>
                  <a:cubicBezTo>
                    <a:pt x="1160" y="672"/>
                    <a:pt x="1093" y="501"/>
                    <a:pt x="902" y="268"/>
                  </a:cubicBezTo>
                  <a:cubicBezTo>
                    <a:pt x="816" y="164"/>
                    <a:pt x="513" y="22"/>
                    <a:pt x="353" y="11"/>
                  </a:cubicBezTo>
                  <a:cubicBezTo>
                    <a:pt x="257" y="4"/>
                    <a:pt x="139" y="65"/>
                    <a:pt x="73" y="155"/>
                  </a:cubicBezTo>
                  <a:cubicBezTo>
                    <a:pt x="17" y="232"/>
                    <a:pt x="4" y="321"/>
                    <a:pt x="38" y="40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4"/>
            <p:cNvSpPr/>
            <p:nvPr/>
          </p:nvSpPr>
          <p:spPr>
            <a:xfrm rot="9106276">
              <a:off x="8667688" y="3940693"/>
              <a:ext cx="923134" cy="715337"/>
            </a:xfrm>
            <a:custGeom>
              <a:rect b="b" l="l" r="r" t="t"/>
              <a:pathLst>
                <a:path extrusionOk="0" h="618" w="796">
                  <a:moveTo>
                    <a:pt x="596" y="615"/>
                  </a:moveTo>
                  <a:cubicBezTo>
                    <a:pt x="522" y="615"/>
                    <a:pt x="445" y="603"/>
                    <a:pt x="392" y="570"/>
                  </a:cubicBezTo>
                  <a:cubicBezTo>
                    <a:pt x="369" y="555"/>
                    <a:pt x="338" y="538"/>
                    <a:pt x="304" y="519"/>
                  </a:cubicBezTo>
                  <a:cubicBezTo>
                    <a:pt x="216" y="471"/>
                    <a:pt x="107" y="411"/>
                    <a:pt x="67" y="355"/>
                  </a:cubicBezTo>
                  <a:cubicBezTo>
                    <a:pt x="13" y="280"/>
                    <a:pt x="0" y="154"/>
                    <a:pt x="70" y="72"/>
                  </a:cubicBezTo>
                  <a:cubicBezTo>
                    <a:pt x="132" y="0"/>
                    <a:pt x="372" y="100"/>
                    <a:pt x="474" y="143"/>
                  </a:cubicBezTo>
                  <a:cubicBezTo>
                    <a:pt x="483" y="146"/>
                    <a:pt x="491" y="150"/>
                    <a:pt x="497" y="152"/>
                  </a:cubicBezTo>
                  <a:cubicBezTo>
                    <a:pt x="577" y="185"/>
                    <a:pt x="727" y="309"/>
                    <a:pt x="764" y="408"/>
                  </a:cubicBezTo>
                  <a:cubicBezTo>
                    <a:pt x="792" y="481"/>
                    <a:pt x="796" y="533"/>
                    <a:pt x="777" y="566"/>
                  </a:cubicBezTo>
                  <a:cubicBezTo>
                    <a:pt x="764" y="588"/>
                    <a:pt x="740" y="602"/>
                    <a:pt x="707" y="607"/>
                  </a:cubicBezTo>
                  <a:cubicBezTo>
                    <a:pt x="673" y="612"/>
                    <a:pt x="635" y="615"/>
                    <a:pt x="596" y="615"/>
                  </a:cubicBezTo>
                  <a:close/>
                  <a:moveTo>
                    <a:pt x="146" y="50"/>
                  </a:moveTo>
                  <a:cubicBezTo>
                    <a:pt x="114" y="50"/>
                    <a:pt x="88" y="57"/>
                    <a:pt x="74" y="75"/>
                  </a:cubicBezTo>
                  <a:cubicBezTo>
                    <a:pt x="5" y="155"/>
                    <a:pt x="18" y="279"/>
                    <a:pt x="70" y="353"/>
                  </a:cubicBezTo>
                  <a:cubicBezTo>
                    <a:pt x="110" y="408"/>
                    <a:pt x="219" y="468"/>
                    <a:pt x="306" y="516"/>
                  </a:cubicBezTo>
                  <a:cubicBezTo>
                    <a:pt x="340" y="534"/>
                    <a:pt x="371" y="552"/>
                    <a:pt x="394" y="566"/>
                  </a:cubicBezTo>
                  <a:cubicBezTo>
                    <a:pt x="473" y="616"/>
                    <a:pt x="607" y="618"/>
                    <a:pt x="707" y="603"/>
                  </a:cubicBezTo>
                  <a:cubicBezTo>
                    <a:pt x="739" y="598"/>
                    <a:pt x="761" y="585"/>
                    <a:pt x="773" y="564"/>
                  </a:cubicBezTo>
                  <a:cubicBezTo>
                    <a:pt x="792" y="532"/>
                    <a:pt x="788" y="482"/>
                    <a:pt x="760" y="410"/>
                  </a:cubicBezTo>
                  <a:cubicBezTo>
                    <a:pt x="723" y="312"/>
                    <a:pt x="574" y="188"/>
                    <a:pt x="496" y="156"/>
                  </a:cubicBezTo>
                  <a:cubicBezTo>
                    <a:pt x="489" y="154"/>
                    <a:pt x="481" y="150"/>
                    <a:pt x="472" y="146"/>
                  </a:cubicBezTo>
                  <a:cubicBezTo>
                    <a:pt x="396" y="114"/>
                    <a:pt x="243" y="50"/>
                    <a:pt x="146" y="5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4"/>
            <p:cNvSpPr/>
            <p:nvPr/>
          </p:nvSpPr>
          <p:spPr>
            <a:xfrm rot="9106276">
              <a:off x="8793000" y="4109684"/>
              <a:ext cx="413756" cy="334682"/>
            </a:xfrm>
            <a:custGeom>
              <a:rect b="b" l="l" r="r" t="t"/>
              <a:pathLst>
                <a:path extrusionOk="0" h="288" w="357">
                  <a:moveTo>
                    <a:pt x="291" y="288"/>
                  </a:moveTo>
                  <a:cubicBezTo>
                    <a:pt x="243" y="288"/>
                    <a:pt x="184" y="259"/>
                    <a:pt x="131" y="233"/>
                  </a:cubicBezTo>
                  <a:cubicBezTo>
                    <a:pt x="111" y="223"/>
                    <a:pt x="92" y="214"/>
                    <a:pt x="75" y="207"/>
                  </a:cubicBezTo>
                  <a:cubicBezTo>
                    <a:pt x="32" y="189"/>
                    <a:pt x="6" y="164"/>
                    <a:pt x="3" y="137"/>
                  </a:cubicBezTo>
                  <a:cubicBezTo>
                    <a:pt x="0" y="113"/>
                    <a:pt x="15" y="88"/>
                    <a:pt x="49" y="63"/>
                  </a:cubicBezTo>
                  <a:cubicBezTo>
                    <a:pt x="133" y="0"/>
                    <a:pt x="258" y="100"/>
                    <a:pt x="262" y="103"/>
                  </a:cubicBezTo>
                  <a:cubicBezTo>
                    <a:pt x="335" y="152"/>
                    <a:pt x="357" y="211"/>
                    <a:pt x="347" y="249"/>
                  </a:cubicBezTo>
                  <a:cubicBezTo>
                    <a:pt x="340" y="272"/>
                    <a:pt x="322" y="287"/>
                    <a:pt x="297" y="288"/>
                  </a:cubicBezTo>
                  <a:cubicBezTo>
                    <a:pt x="295" y="288"/>
                    <a:pt x="293" y="288"/>
                    <a:pt x="291" y="288"/>
                  </a:cubicBezTo>
                  <a:close/>
                  <a:moveTo>
                    <a:pt x="114" y="46"/>
                  </a:moveTo>
                  <a:cubicBezTo>
                    <a:pt x="92" y="46"/>
                    <a:pt x="70" y="52"/>
                    <a:pt x="51" y="66"/>
                  </a:cubicBezTo>
                  <a:cubicBezTo>
                    <a:pt x="19" y="90"/>
                    <a:pt x="4" y="114"/>
                    <a:pt x="7" y="137"/>
                  </a:cubicBezTo>
                  <a:cubicBezTo>
                    <a:pt x="10" y="162"/>
                    <a:pt x="35" y="186"/>
                    <a:pt x="77" y="203"/>
                  </a:cubicBezTo>
                  <a:cubicBezTo>
                    <a:pt x="94" y="210"/>
                    <a:pt x="113" y="219"/>
                    <a:pt x="133" y="229"/>
                  </a:cubicBezTo>
                  <a:cubicBezTo>
                    <a:pt x="188" y="256"/>
                    <a:pt x="249" y="286"/>
                    <a:pt x="297" y="284"/>
                  </a:cubicBezTo>
                  <a:cubicBezTo>
                    <a:pt x="320" y="283"/>
                    <a:pt x="337" y="269"/>
                    <a:pt x="343" y="247"/>
                  </a:cubicBezTo>
                  <a:cubicBezTo>
                    <a:pt x="352" y="211"/>
                    <a:pt x="330" y="154"/>
                    <a:pt x="259" y="107"/>
                  </a:cubicBezTo>
                  <a:cubicBezTo>
                    <a:pt x="259" y="107"/>
                    <a:pt x="259" y="107"/>
                    <a:pt x="259" y="107"/>
                  </a:cubicBezTo>
                  <a:cubicBezTo>
                    <a:pt x="258" y="106"/>
                    <a:pt x="185" y="46"/>
                    <a:pt x="114" y="4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4"/>
            <p:cNvSpPr/>
            <p:nvPr/>
          </p:nvSpPr>
          <p:spPr>
            <a:xfrm rot="9106277">
              <a:off x="8402831" y="2390086"/>
              <a:ext cx="1862817" cy="1215523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4"/>
            <p:cNvSpPr/>
            <p:nvPr/>
          </p:nvSpPr>
          <p:spPr>
            <a:xfrm rot="9106279">
              <a:off x="8619133" y="2549302"/>
              <a:ext cx="1441707" cy="867965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4"/>
            <p:cNvSpPr/>
            <p:nvPr/>
          </p:nvSpPr>
          <p:spPr>
            <a:xfrm rot="9106275">
              <a:off x="8866076" y="2671268"/>
              <a:ext cx="1062891" cy="535124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4"/>
            <p:cNvSpPr/>
            <p:nvPr/>
          </p:nvSpPr>
          <p:spPr>
            <a:xfrm rot="9106277">
              <a:off x="9265500" y="2768746"/>
              <a:ext cx="490990" cy="222509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4"/>
          <p:cNvSpPr txBox="1"/>
          <p:nvPr>
            <p:ph idx="1" type="body"/>
          </p:nvPr>
        </p:nvSpPr>
        <p:spPr>
          <a:xfrm>
            <a:off x="720000" y="1063351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9" name="Google Shape;89;p44"/>
          <p:cNvGrpSpPr/>
          <p:nvPr/>
        </p:nvGrpSpPr>
        <p:grpSpPr>
          <a:xfrm rot="-7084280">
            <a:off x="-1417747" y="-1119106"/>
            <a:ext cx="2589024" cy="2455084"/>
            <a:chOff x="6461966" y="2307173"/>
            <a:chExt cx="4411002" cy="4182802"/>
          </a:xfrm>
        </p:grpSpPr>
        <p:sp>
          <p:nvSpPr>
            <p:cNvPr id="90" name="Google Shape;90;p44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4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44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4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4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4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4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4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44"/>
          <p:cNvGrpSpPr/>
          <p:nvPr/>
        </p:nvGrpSpPr>
        <p:grpSpPr>
          <a:xfrm rot="10296292">
            <a:off x="1191284" y="-1992159"/>
            <a:ext cx="2589213" cy="2455262"/>
            <a:chOff x="6461966" y="2307173"/>
            <a:chExt cx="4411002" cy="4182802"/>
          </a:xfrm>
        </p:grpSpPr>
        <p:sp>
          <p:nvSpPr>
            <p:cNvPr id="99" name="Google Shape;99;p44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4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4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4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4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4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4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4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" name="Google Shape;10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849826">
            <a:off x="7153084" y="4532223"/>
            <a:ext cx="842582" cy="8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68218">
            <a:off x="8661998" y="3979267"/>
            <a:ext cx="771427" cy="60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5"/>
          <p:cNvSpPr/>
          <p:nvPr>
            <p:ph idx="2" type="pic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  <a:noFill/>
          <a:ln>
            <a:noFill/>
          </a:ln>
        </p:spPr>
      </p:sp>
      <p:sp>
        <p:nvSpPr>
          <p:cNvPr id="898" name="Google Shape;898;p65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67"/>
          <p:cNvGrpSpPr/>
          <p:nvPr/>
        </p:nvGrpSpPr>
        <p:grpSpPr>
          <a:xfrm>
            <a:off x="-1853247" y="-1662783"/>
            <a:ext cx="12631785" cy="8791552"/>
            <a:chOff x="-1853247" y="-1662783"/>
            <a:chExt cx="12631785" cy="8791552"/>
          </a:xfrm>
        </p:grpSpPr>
        <p:grpSp>
          <p:nvGrpSpPr>
            <p:cNvPr id="902" name="Google Shape;902;p67"/>
            <p:cNvGrpSpPr/>
            <p:nvPr/>
          </p:nvGrpSpPr>
          <p:grpSpPr>
            <a:xfrm rot="-5400000">
              <a:off x="6853020" y="-1873892"/>
              <a:ext cx="3714410" cy="4136628"/>
              <a:chOff x="6452694" y="2612509"/>
              <a:chExt cx="3714410" cy="4136628"/>
            </a:xfrm>
          </p:grpSpPr>
          <p:sp>
            <p:nvSpPr>
              <p:cNvPr id="903" name="Google Shape;903;p67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67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67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67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67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67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67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67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67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67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67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67"/>
            <p:cNvGrpSpPr/>
            <p:nvPr/>
          </p:nvGrpSpPr>
          <p:grpSpPr>
            <a:xfrm flipH="1" rot="4013921">
              <a:off x="-1557369" y="3601925"/>
              <a:ext cx="3347380" cy="2854672"/>
              <a:chOff x="6937375" y="1462088"/>
              <a:chExt cx="2459038" cy="2097088"/>
            </a:xfrm>
          </p:grpSpPr>
          <p:sp>
            <p:nvSpPr>
              <p:cNvPr id="915" name="Google Shape;915;p6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6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67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67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67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67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67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67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67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67"/>
            <p:cNvGrpSpPr/>
            <p:nvPr/>
          </p:nvGrpSpPr>
          <p:grpSpPr>
            <a:xfrm flipH="1" rot="-606681">
              <a:off x="6756969" y="3601834"/>
              <a:ext cx="3347596" cy="2854857"/>
              <a:chOff x="6937375" y="1462088"/>
              <a:chExt cx="2459038" cy="2097088"/>
            </a:xfrm>
          </p:grpSpPr>
          <p:sp>
            <p:nvSpPr>
              <p:cNvPr id="925" name="Google Shape;925;p6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6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67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67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67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67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67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67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67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4" name="Google Shape;934;p67"/>
          <p:cNvGrpSpPr/>
          <p:nvPr/>
        </p:nvGrpSpPr>
        <p:grpSpPr>
          <a:xfrm flipH="1" rot="-606453">
            <a:off x="7005506" y="3955595"/>
            <a:ext cx="2579259" cy="1012854"/>
            <a:chOff x="-49250" y="4319475"/>
            <a:chExt cx="2579207" cy="1012833"/>
          </a:xfrm>
        </p:grpSpPr>
        <p:pic>
          <p:nvPicPr>
            <p:cNvPr id="935" name="Google Shape;935;p6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68"/>
          <p:cNvGrpSpPr/>
          <p:nvPr/>
        </p:nvGrpSpPr>
        <p:grpSpPr>
          <a:xfrm>
            <a:off x="-1327496" y="-1880341"/>
            <a:ext cx="12993436" cy="9236612"/>
            <a:chOff x="-1327496" y="-1880341"/>
            <a:chExt cx="12993436" cy="9236612"/>
          </a:xfrm>
        </p:grpSpPr>
        <p:sp>
          <p:nvSpPr>
            <p:cNvPr id="939" name="Google Shape;939;p68"/>
            <p:cNvSpPr/>
            <p:nvPr/>
          </p:nvSpPr>
          <p:spPr>
            <a:xfrm rot="-6299999">
              <a:off x="-719640" y="1637615"/>
              <a:ext cx="1606584" cy="147788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68"/>
            <p:cNvSpPr/>
            <p:nvPr/>
          </p:nvSpPr>
          <p:spPr>
            <a:xfrm rot="-6300000">
              <a:off x="-1030392" y="-1433126"/>
              <a:ext cx="3399769" cy="3223903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68"/>
            <p:cNvSpPr/>
            <p:nvPr/>
          </p:nvSpPr>
          <p:spPr>
            <a:xfrm rot="-6300000">
              <a:off x="-928007" y="-1178606"/>
              <a:ext cx="3103763" cy="2797047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68"/>
            <p:cNvSpPr/>
            <p:nvPr/>
          </p:nvSpPr>
          <p:spPr>
            <a:xfrm rot="-6299999">
              <a:off x="-465479" y="429269"/>
              <a:ext cx="707839" cy="697117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68"/>
            <p:cNvSpPr/>
            <p:nvPr/>
          </p:nvSpPr>
          <p:spPr>
            <a:xfrm rot="-6300001">
              <a:off x="-242071" y="-1145801"/>
              <a:ext cx="1930469" cy="1947637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68"/>
            <p:cNvSpPr/>
            <p:nvPr/>
          </p:nvSpPr>
          <p:spPr>
            <a:xfrm rot="-6300000">
              <a:off x="-344029" y="651924"/>
              <a:ext cx="371079" cy="332471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68"/>
            <p:cNvSpPr/>
            <p:nvPr/>
          </p:nvSpPr>
          <p:spPr>
            <a:xfrm rot="-6299998">
              <a:off x="-128244" y="-739262"/>
              <a:ext cx="1276257" cy="1108953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68"/>
            <p:cNvSpPr/>
            <p:nvPr/>
          </p:nvSpPr>
          <p:spPr>
            <a:xfrm rot="-6300002">
              <a:off x="1140665" y="-208360"/>
              <a:ext cx="542677" cy="40754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68"/>
            <p:cNvSpPr/>
            <p:nvPr/>
          </p:nvSpPr>
          <p:spPr>
            <a:xfrm rot="-6300002">
              <a:off x="153189" y="-448064"/>
              <a:ext cx="868711" cy="542678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68"/>
            <p:cNvSpPr/>
            <p:nvPr/>
          </p:nvSpPr>
          <p:spPr>
            <a:xfrm rot="-6300000">
              <a:off x="1292521" y="818321"/>
              <a:ext cx="1443561" cy="173099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68"/>
            <p:cNvSpPr/>
            <p:nvPr/>
          </p:nvSpPr>
          <p:spPr>
            <a:xfrm rot="8898568">
              <a:off x="9790939" y="4282687"/>
              <a:ext cx="1606583" cy="1477889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68"/>
            <p:cNvSpPr/>
            <p:nvPr/>
          </p:nvSpPr>
          <p:spPr>
            <a:xfrm rot="8898566">
              <a:off x="10116368" y="4626983"/>
              <a:ext cx="1005990" cy="952369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68"/>
            <p:cNvSpPr/>
            <p:nvPr/>
          </p:nvSpPr>
          <p:spPr>
            <a:xfrm rot="8898568">
              <a:off x="10497123" y="4808699"/>
              <a:ext cx="360354" cy="356065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68"/>
            <p:cNvSpPr/>
            <p:nvPr/>
          </p:nvSpPr>
          <p:spPr>
            <a:xfrm rot="8898568">
              <a:off x="6620952" y="3479712"/>
              <a:ext cx="3399765" cy="3223904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68"/>
            <p:cNvSpPr/>
            <p:nvPr/>
          </p:nvSpPr>
          <p:spPr>
            <a:xfrm rot="8898564">
              <a:off x="6821414" y="3725039"/>
              <a:ext cx="3103762" cy="2797048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68"/>
            <p:cNvSpPr/>
            <p:nvPr/>
          </p:nvSpPr>
          <p:spPr>
            <a:xfrm rot="8898567">
              <a:off x="8764999" y="5319220"/>
              <a:ext cx="707839" cy="697117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68"/>
            <p:cNvSpPr/>
            <p:nvPr/>
          </p:nvSpPr>
          <p:spPr>
            <a:xfrm rot="8898564">
              <a:off x="9280198" y="4706986"/>
              <a:ext cx="497633" cy="253107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68"/>
            <p:cNvSpPr/>
            <p:nvPr/>
          </p:nvSpPr>
          <p:spPr>
            <a:xfrm rot="8898565">
              <a:off x="7004155" y="4167194"/>
              <a:ext cx="1930470" cy="1947636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68"/>
            <p:cNvSpPr/>
            <p:nvPr/>
          </p:nvSpPr>
          <p:spPr>
            <a:xfrm rot="8898568">
              <a:off x="8985491" y="5534912"/>
              <a:ext cx="371079" cy="332471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68"/>
            <p:cNvSpPr/>
            <p:nvPr/>
          </p:nvSpPr>
          <p:spPr>
            <a:xfrm rot="8898567">
              <a:off x="8830804" y="2987419"/>
              <a:ext cx="1038163" cy="1029588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68"/>
            <p:cNvSpPr/>
            <p:nvPr/>
          </p:nvSpPr>
          <p:spPr>
            <a:xfrm rot="8898573">
              <a:off x="9217046" y="3222388"/>
              <a:ext cx="356064" cy="28957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68"/>
            <p:cNvSpPr/>
            <p:nvPr/>
          </p:nvSpPr>
          <p:spPr>
            <a:xfrm rot="8898571">
              <a:off x="9015374" y="3145593"/>
              <a:ext cx="722855" cy="722857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68"/>
            <p:cNvSpPr/>
            <p:nvPr/>
          </p:nvSpPr>
          <p:spPr>
            <a:xfrm rot="8898569">
              <a:off x="8654407" y="2505782"/>
              <a:ext cx="1443560" cy="1730991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68"/>
          <p:cNvGrpSpPr/>
          <p:nvPr/>
        </p:nvGrpSpPr>
        <p:grpSpPr>
          <a:xfrm>
            <a:off x="3229900" y="-1397741"/>
            <a:ext cx="8436059" cy="4071003"/>
            <a:chOff x="0" y="2771776"/>
            <a:chExt cx="5156200" cy="3062286"/>
          </a:xfrm>
        </p:grpSpPr>
        <p:sp>
          <p:nvSpPr>
            <p:cNvPr id="963" name="Google Shape;963;p68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68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68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68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68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68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68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68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68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68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68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68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68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68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68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68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68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68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68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68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68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68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68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68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68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68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68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68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68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68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68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68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68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68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68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68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68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68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68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68"/>
          <p:cNvGrpSpPr/>
          <p:nvPr/>
        </p:nvGrpSpPr>
        <p:grpSpPr>
          <a:xfrm>
            <a:off x="-428188" y="869512"/>
            <a:ext cx="9170829" cy="4903084"/>
            <a:chOff x="-428188" y="869512"/>
            <a:chExt cx="9170829" cy="4903084"/>
          </a:xfrm>
        </p:grpSpPr>
        <p:pic>
          <p:nvPicPr>
            <p:cNvPr id="1006" name="Google Shape;1006;p6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428188" y="20808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721713">
              <a:off x="1368176" y="1304805"/>
              <a:ext cx="1249943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877775">
              <a:off x="248096" y="963751"/>
              <a:ext cx="545374" cy="65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9058537">
              <a:off x="7323147" y="4313408"/>
              <a:ext cx="1191417" cy="12485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45"/>
          <p:cNvSpPr txBox="1"/>
          <p:nvPr>
            <p:ph idx="2" type="title"/>
          </p:nvPr>
        </p:nvSpPr>
        <p:spPr>
          <a:xfrm>
            <a:off x="720000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45"/>
          <p:cNvSpPr txBox="1"/>
          <p:nvPr>
            <p:ph idx="3" type="title"/>
          </p:nvPr>
        </p:nvSpPr>
        <p:spPr>
          <a:xfrm>
            <a:off x="720000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3" name="Google Shape;113;p45"/>
          <p:cNvSpPr txBox="1"/>
          <p:nvPr>
            <p:ph idx="4" type="title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45"/>
          <p:cNvSpPr txBox="1"/>
          <p:nvPr>
            <p:ph idx="5" type="title"/>
          </p:nvPr>
        </p:nvSpPr>
        <p:spPr>
          <a:xfrm>
            <a:off x="3419275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45"/>
          <p:cNvSpPr txBox="1"/>
          <p:nvPr>
            <p:ph idx="6" type="title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6" name="Google Shape;116;p45"/>
          <p:cNvSpPr txBox="1"/>
          <p:nvPr>
            <p:ph idx="7" type="title"/>
          </p:nvPr>
        </p:nvSpPr>
        <p:spPr>
          <a:xfrm>
            <a:off x="6118550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7" name="Google Shape;117;p45"/>
          <p:cNvSpPr txBox="1"/>
          <p:nvPr>
            <p:ph idx="1" type="subTitle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18" name="Google Shape;118;p45"/>
          <p:cNvSpPr txBox="1"/>
          <p:nvPr>
            <p:ph idx="8" type="subTitle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19" name="Google Shape;119;p45"/>
          <p:cNvSpPr txBox="1"/>
          <p:nvPr>
            <p:ph idx="9" type="subTitle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20" name="Google Shape;120;p45"/>
          <p:cNvSpPr txBox="1"/>
          <p:nvPr>
            <p:ph idx="13" type="subTitle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21" name="Google Shape;121;p45"/>
          <p:cNvSpPr txBox="1"/>
          <p:nvPr>
            <p:ph idx="14" type="subTitle"/>
          </p:nvPr>
        </p:nvSpPr>
        <p:spPr>
          <a:xfrm>
            <a:off x="3419275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22" name="Google Shape;122;p45"/>
          <p:cNvSpPr txBox="1"/>
          <p:nvPr>
            <p:ph idx="15" type="subTitle"/>
          </p:nvPr>
        </p:nvSpPr>
        <p:spPr>
          <a:xfrm>
            <a:off x="6118550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123" name="Google Shape;123;p45"/>
          <p:cNvGrpSpPr/>
          <p:nvPr/>
        </p:nvGrpSpPr>
        <p:grpSpPr>
          <a:xfrm>
            <a:off x="-467349" y="-1105490"/>
            <a:ext cx="11034776" cy="7940878"/>
            <a:chOff x="-467349" y="-1105490"/>
            <a:chExt cx="11034776" cy="7940878"/>
          </a:xfrm>
        </p:grpSpPr>
        <p:grpSp>
          <p:nvGrpSpPr>
            <p:cNvPr id="124" name="Google Shape;124;p45"/>
            <p:cNvGrpSpPr/>
            <p:nvPr/>
          </p:nvGrpSpPr>
          <p:grpSpPr>
            <a:xfrm>
              <a:off x="7219938" y="-1105490"/>
              <a:ext cx="3347489" cy="2854765"/>
              <a:chOff x="6937375" y="1462088"/>
              <a:chExt cx="2459038" cy="2097088"/>
            </a:xfrm>
          </p:grpSpPr>
          <p:sp>
            <p:nvSpPr>
              <p:cNvPr id="125" name="Google Shape;125;p45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45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45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45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45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45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45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45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45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45"/>
            <p:cNvGrpSpPr/>
            <p:nvPr/>
          </p:nvGrpSpPr>
          <p:grpSpPr>
            <a:xfrm>
              <a:off x="-467349" y="3980623"/>
              <a:ext cx="3347489" cy="2854765"/>
              <a:chOff x="6937375" y="1462088"/>
              <a:chExt cx="2459038" cy="2097088"/>
            </a:xfrm>
          </p:grpSpPr>
          <p:sp>
            <p:nvSpPr>
              <p:cNvPr id="135" name="Google Shape;135;p45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45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45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45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5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5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5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5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5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" name="Google Shape;144;p45"/>
          <p:cNvGrpSpPr/>
          <p:nvPr/>
        </p:nvGrpSpPr>
        <p:grpSpPr>
          <a:xfrm>
            <a:off x="-49250" y="4319475"/>
            <a:ext cx="2579207" cy="1012833"/>
            <a:chOff x="-49250" y="4319475"/>
            <a:chExt cx="2579207" cy="1012833"/>
          </a:xfrm>
        </p:grpSpPr>
        <p:pic>
          <p:nvPicPr>
            <p:cNvPr id="145" name="Google Shape;145;p4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6"/>
          <p:cNvSpPr txBox="1"/>
          <p:nvPr>
            <p:ph type="title"/>
          </p:nvPr>
        </p:nvSpPr>
        <p:spPr>
          <a:xfrm>
            <a:off x="713225" y="754400"/>
            <a:ext cx="459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46"/>
          <p:cNvSpPr txBox="1"/>
          <p:nvPr>
            <p:ph idx="1" type="subTitle"/>
          </p:nvPr>
        </p:nvSpPr>
        <p:spPr>
          <a:xfrm>
            <a:off x="713225" y="1327100"/>
            <a:ext cx="45909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50" name="Google Shape;150;p46"/>
          <p:cNvSpPr/>
          <p:nvPr>
            <p:ph idx="2" type="pic"/>
          </p:nvPr>
        </p:nvSpPr>
        <p:spPr>
          <a:xfrm>
            <a:off x="5643775" y="967900"/>
            <a:ext cx="2787000" cy="363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2580000" dist="257175">
              <a:srgbClr val="04080D">
                <a:alpha val="49803"/>
              </a:srgbClr>
            </a:outerShdw>
          </a:effectLst>
        </p:spPr>
      </p:sp>
      <p:grpSp>
        <p:nvGrpSpPr>
          <p:cNvPr id="151" name="Google Shape;151;p46"/>
          <p:cNvGrpSpPr/>
          <p:nvPr/>
        </p:nvGrpSpPr>
        <p:grpSpPr>
          <a:xfrm>
            <a:off x="-1512012" y="-1640490"/>
            <a:ext cx="11570626" cy="8437947"/>
            <a:chOff x="-1512012" y="-1640490"/>
            <a:chExt cx="11570626" cy="8437947"/>
          </a:xfrm>
        </p:grpSpPr>
        <p:grpSp>
          <p:nvGrpSpPr>
            <p:cNvPr id="152" name="Google Shape;152;p46"/>
            <p:cNvGrpSpPr/>
            <p:nvPr/>
          </p:nvGrpSpPr>
          <p:grpSpPr>
            <a:xfrm rot="-10629075">
              <a:off x="5973855" y="-1542603"/>
              <a:ext cx="4013209" cy="2979081"/>
              <a:chOff x="6005513" y="2100263"/>
              <a:chExt cx="2944814" cy="2185991"/>
            </a:xfrm>
          </p:grpSpPr>
          <p:sp>
            <p:nvSpPr>
              <p:cNvPr id="153" name="Google Shape;153;p46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46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46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46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6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6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46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46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46"/>
            <p:cNvGrpSpPr/>
            <p:nvPr/>
          </p:nvGrpSpPr>
          <p:grpSpPr>
            <a:xfrm rot="10500963">
              <a:off x="-1390188" y="3649572"/>
              <a:ext cx="4013348" cy="2979184"/>
              <a:chOff x="6005513" y="2100263"/>
              <a:chExt cx="2944814" cy="2185991"/>
            </a:xfrm>
          </p:grpSpPr>
          <p:sp>
            <p:nvSpPr>
              <p:cNvPr id="162" name="Google Shape;162;p46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6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6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6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6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6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6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6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0" name="Google Shape;170;p46"/>
          <p:cNvGrpSpPr/>
          <p:nvPr/>
        </p:nvGrpSpPr>
        <p:grpSpPr>
          <a:xfrm>
            <a:off x="-217149" y="-259918"/>
            <a:ext cx="9895200" cy="6352966"/>
            <a:chOff x="-217149" y="-259918"/>
            <a:chExt cx="9895200" cy="6352966"/>
          </a:xfrm>
        </p:grpSpPr>
        <p:pic>
          <p:nvPicPr>
            <p:cNvPr id="171" name="Google Shape;171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2969981">
              <a:off x="630473" y="4520875"/>
              <a:ext cx="1701501" cy="112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530100">
              <a:off x="-88768" y="3878800"/>
              <a:ext cx="409962" cy="651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356544">
              <a:off x="8575828" y="-101850"/>
              <a:ext cx="870974" cy="1041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47"/>
          <p:cNvGrpSpPr/>
          <p:nvPr/>
        </p:nvGrpSpPr>
        <p:grpSpPr>
          <a:xfrm>
            <a:off x="-1973686" y="-1548647"/>
            <a:ext cx="13341268" cy="7106286"/>
            <a:chOff x="-1973686" y="-1548647"/>
            <a:chExt cx="13341268" cy="7106286"/>
          </a:xfrm>
        </p:grpSpPr>
        <p:grpSp>
          <p:nvGrpSpPr>
            <p:cNvPr id="176" name="Google Shape;176;p47"/>
            <p:cNvGrpSpPr/>
            <p:nvPr/>
          </p:nvGrpSpPr>
          <p:grpSpPr>
            <a:xfrm>
              <a:off x="6178887" y="-1548647"/>
              <a:ext cx="5188694" cy="5123430"/>
              <a:chOff x="6178887" y="-1548647"/>
              <a:chExt cx="5188694" cy="5123430"/>
            </a:xfrm>
          </p:grpSpPr>
          <p:sp>
            <p:nvSpPr>
              <p:cNvPr id="177" name="Google Shape;177;p47"/>
              <p:cNvSpPr/>
              <p:nvPr/>
            </p:nvSpPr>
            <p:spPr>
              <a:xfrm rot="-9925725">
                <a:off x="6636308" y="-1078299"/>
                <a:ext cx="4273853" cy="4182733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47"/>
              <p:cNvSpPr/>
              <p:nvPr/>
            </p:nvSpPr>
            <p:spPr>
              <a:xfrm rot="-9925727">
                <a:off x="7432264" y="-1098017"/>
                <a:ext cx="1205915" cy="941645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7"/>
              <p:cNvSpPr/>
              <p:nvPr/>
            </p:nvSpPr>
            <p:spPr>
              <a:xfrm rot="-9925727">
                <a:off x="8267886" y="-121557"/>
                <a:ext cx="2208309" cy="309528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7"/>
              <p:cNvSpPr/>
              <p:nvPr/>
            </p:nvSpPr>
            <p:spPr>
              <a:xfrm rot="-9925727">
                <a:off x="8701957" y="322625"/>
                <a:ext cx="1454996" cy="2296400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47"/>
            <p:cNvGrpSpPr/>
            <p:nvPr/>
          </p:nvGrpSpPr>
          <p:grpSpPr>
            <a:xfrm rot="-7084128">
              <a:off x="-1344207" y="2395611"/>
              <a:ext cx="2394620" cy="2863647"/>
              <a:chOff x="7719866" y="2766363"/>
              <a:chExt cx="2621554" cy="3135030"/>
            </a:xfrm>
          </p:grpSpPr>
          <p:sp>
            <p:nvSpPr>
              <p:cNvPr id="182" name="Google Shape;182;p47"/>
              <p:cNvSpPr/>
              <p:nvPr/>
            </p:nvSpPr>
            <p:spPr>
              <a:xfrm>
                <a:off x="7719866" y="2766363"/>
                <a:ext cx="918379" cy="904464"/>
              </a:xfrm>
              <a:custGeom>
                <a:rect b="b" l="l" r="r" t="t"/>
                <a:pathLst>
                  <a:path extrusionOk="0" h="514" w="524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7"/>
              <p:cNvSpPr/>
              <p:nvPr/>
            </p:nvSpPr>
            <p:spPr>
              <a:xfrm>
                <a:off x="7836751" y="3320172"/>
                <a:ext cx="2504669" cy="2526931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7"/>
              <p:cNvSpPr/>
              <p:nvPr/>
            </p:nvSpPr>
            <p:spPr>
              <a:xfrm>
                <a:off x="7903542" y="2930557"/>
                <a:ext cx="481454" cy="431360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7"/>
              <p:cNvSpPr/>
              <p:nvPr/>
            </p:nvSpPr>
            <p:spPr>
              <a:xfrm rot="-2911801">
                <a:off x="8199767" y="4085218"/>
                <a:ext cx="1655866" cy="1438795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7"/>
              <p:cNvSpPr/>
              <p:nvPr/>
            </p:nvSpPr>
            <p:spPr>
              <a:xfrm rot="-2911798">
                <a:off x="8511090" y="4542340"/>
                <a:ext cx="1127100" cy="704090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7" name="Google Shape;187;p47"/>
          <p:cNvSpPr txBox="1"/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9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47"/>
          <p:cNvSpPr txBox="1"/>
          <p:nvPr>
            <p:ph idx="2" type="title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89" name="Google Shape;189;p47"/>
          <p:cNvGrpSpPr/>
          <p:nvPr/>
        </p:nvGrpSpPr>
        <p:grpSpPr>
          <a:xfrm>
            <a:off x="-158138" y="42540"/>
            <a:ext cx="9883499" cy="3937446"/>
            <a:chOff x="-158138" y="42540"/>
            <a:chExt cx="9883499" cy="3937446"/>
          </a:xfrm>
        </p:grpSpPr>
        <p:pic>
          <p:nvPicPr>
            <p:cNvPr id="190" name="Google Shape;190;p47"/>
            <p:cNvPicPr preferRelativeResize="0"/>
            <p:nvPr/>
          </p:nvPicPr>
          <p:blipFill rotWithShape="1">
            <a:blip r:embed="rId2">
              <a:alphaModFix/>
            </a:blip>
            <a:srcRect b="0" l="0" r="2553" t="0"/>
            <a:stretch/>
          </p:blipFill>
          <p:spPr>
            <a:xfrm rot="3978762">
              <a:off x="8642150" y="200937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135037">
              <a:off x="-55324" y="3105000"/>
              <a:ext cx="766200" cy="91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47"/>
          <p:cNvGrpSpPr/>
          <p:nvPr/>
        </p:nvGrpSpPr>
        <p:grpSpPr>
          <a:xfrm>
            <a:off x="-3102663" y="-1183622"/>
            <a:ext cx="9449768" cy="4560356"/>
            <a:chOff x="0" y="2771776"/>
            <a:chExt cx="5156200" cy="3062286"/>
          </a:xfrm>
        </p:grpSpPr>
        <p:sp>
          <p:nvSpPr>
            <p:cNvPr id="193" name="Google Shape;193;p47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47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7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7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7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47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47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7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7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7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7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7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7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7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7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7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7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7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7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7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7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47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7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7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7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7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7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7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7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47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47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47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47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48"/>
          <p:cNvGrpSpPr/>
          <p:nvPr/>
        </p:nvGrpSpPr>
        <p:grpSpPr>
          <a:xfrm>
            <a:off x="-2083995" y="-890440"/>
            <a:ext cx="12421862" cy="7846998"/>
            <a:chOff x="-2083995" y="-890440"/>
            <a:chExt cx="12421862" cy="7846998"/>
          </a:xfrm>
        </p:grpSpPr>
        <p:grpSp>
          <p:nvGrpSpPr>
            <p:cNvPr id="237" name="Google Shape;237;p48"/>
            <p:cNvGrpSpPr/>
            <p:nvPr/>
          </p:nvGrpSpPr>
          <p:grpSpPr>
            <a:xfrm rot="2413556">
              <a:off x="-1504324" y="3357535"/>
              <a:ext cx="3121859" cy="2938434"/>
              <a:chOff x="3282875" y="75000"/>
              <a:chExt cx="3121875" cy="2938449"/>
            </a:xfrm>
          </p:grpSpPr>
          <p:sp>
            <p:nvSpPr>
              <p:cNvPr id="238" name="Google Shape;238;p48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48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8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8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8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8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8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8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48"/>
            <p:cNvGrpSpPr/>
            <p:nvPr/>
          </p:nvGrpSpPr>
          <p:grpSpPr>
            <a:xfrm>
              <a:off x="7215992" y="-890440"/>
              <a:ext cx="3121875" cy="2938449"/>
              <a:chOff x="3282875" y="75000"/>
              <a:chExt cx="3121875" cy="2938449"/>
            </a:xfrm>
          </p:grpSpPr>
          <p:sp>
            <p:nvSpPr>
              <p:cNvPr id="247" name="Google Shape;247;p48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48"/>
              <p:cNvSpPr/>
              <p:nvPr/>
            </p:nvSpPr>
            <p:spPr>
              <a:xfrm>
                <a:off x="5199533" y="603037"/>
                <a:ext cx="1011738" cy="783995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48"/>
              <p:cNvSpPr/>
              <p:nvPr/>
            </p:nvSpPr>
            <p:spPr>
              <a:xfrm>
                <a:off x="5592538" y="899303"/>
                <a:ext cx="453469" cy="36680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48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48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48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48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48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48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48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7" name="Google Shape;25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" name="Google Shape;258;p48"/>
          <p:cNvSpPr txBox="1"/>
          <p:nvPr>
            <p:ph idx="1" type="subTitle"/>
          </p:nvPr>
        </p:nvSpPr>
        <p:spPr>
          <a:xfrm>
            <a:off x="4923249" y="2424875"/>
            <a:ext cx="25056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" name="Google Shape;259;p48"/>
          <p:cNvSpPr txBox="1"/>
          <p:nvPr>
            <p:ph idx="2" type="subTitle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" name="Google Shape;260;p48"/>
          <p:cNvSpPr txBox="1"/>
          <p:nvPr>
            <p:ph idx="3" type="subTitle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61" name="Google Shape;261;p48"/>
          <p:cNvSpPr txBox="1"/>
          <p:nvPr>
            <p:ph idx="4" type="subTitle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262" name="Google Shape;262;p48"/>
          <p:cNvGrpSpPr/>
          <p:nvPr/>
        </p:nvGrpSpPr>
        <p:grpSpPr>
          <a:xfrm>
            <a:off x="310118" y="-328432"/>
            <a:ext cx="8833877" cy="5868817"/>
            <a:chOff x="310118" y="-269357"/>
            <a:chExt cx="8833877" cy="5868817"/>
          </a:xfrm>
        </p:grpSpPr>
        <p:pic>
          <p:nvPicPr>
            <p:cNvPr id="263" name="Google Shape;263;p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964704">
              <a:off x="447537" y="4578018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98621" y="8715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39789" y="-269357"/>
              <a:ext cx="676516" cy="8088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8" name="Google Shape;268;p49"/>
          <p:cNvSpPr txBox="1"/>
          <p:nvPr>
            <p:ph idx="1" type="subTitle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9" name="Google Shape;269;p49"/>
          <p:cNvSpPr txBox="1"/>
          <p:nvPr>
            <p:ph idx="2" type="subTitle"/>
          </p:nvPr>
        </p:nvSpPr>
        <p:spPr>
          <a:xfrm>
            <a:off x="3395247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" name="Google Shape;270;p49"/>
          <p:cNvSpPr txBox="1"/>
          <p:nvPr>
            <p:ph idx="3" type="subTitle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" name="Google Shape;271;p49"/>
          <p:cNvSpPr txBox="1"/>
          <p:nvPr>
            <p:ph idx="4" type="subTitle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72" name="Google Shape;272;p49"/>
          <p:cNvSpPr txBox="1"/>
          <p:nvPr>
            <p:ph idx="5" type="subTitle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73" name="Google Shape;273;p49"/>
          <p:cNvSpPr txBox="1"/>
          <p:nvPr>
            <p:ph idx="6" type="subTitle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274" name="Google Shape;274;p49"/>
          <p:cNvGrpSpPr/>
          <p:nvPr/>
        </p:nvGrpSpPr>
        <p:grpSpPr>
          <a:xfrm>
            <a:off x="-1857519" y="-872614"/>
            <a:ext cx="12024623" cy="7642526"/>
            <a:chOff x="-1857519" y="-872614"/>
            <a:chExt cx="12024623" cy="7642526"/>
          </a:xfrm>
        </p:grpSpPr>
        <p:grpSp>
          <p:nvGrpSpPr>
            <p:cNvPr id="275" name="Google Shape;275;p49"/>
            <p:cNvGrpSpPr/>
            <p:nvPr/>
          </p:nvGrpSpPr>
          <p:grpSpPr>
            <a:xfrm>
              <a:off x="6452694" y="2612509"/>
              <a:ext cx="3714410" cy="4136628"/>
              <a:chOff x="6452694" y="2612509"/>
              <a:chExt cx="3714410" cy="4136628"/>
            </a:xfrm>
          </p:grpSpPr>
          <p:sp>
            <p:nvSpPr>
              <p:cNvPr id="276" name="Google Shape;276;p49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49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49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49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49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49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49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49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49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49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49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49"/>
            <p:cNvGrpSpPr/>
            <p:nvPr/>
          </p:nvGrpSpPr>
          <p:grpSpPr>
            <a:xfrm rot="1598823">
              <a:off x="-1416591" y="3263468"/>
              <a:ext cx="3666959" cy="2834682"/>
              <a:chOff x="-2212987" y="-1005507"/>
              <a:chExt cx="3666902" cy="2834639"/>
            </a:xfrm>
          </p:grpSpPr>
          <p:sp>
            <p:nvSpPr>
              <p:cNvPr id="288" name="Google Shape;288;p49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49"/>
              <p:cNvSpPr/>
              <p:nvPr/>
            </p:nvSpPr>
            <p:spPr>
              <a:xfrm rot="-280549">
                <a:off x="254942" y="-423352"/>
                <a:ext cx="893975" cy="846323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49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49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49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49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49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49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49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49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49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9" name="Google Shape;299;p49"/>
            <p:cNvSpPr/>
            <p:nvPr/>
          </p:nvSpPr>
          <p:spPr>
            <a:xfrm rot="8141769">
              <a:off x="7799113" y="-560744"/>
              <a:ext cx="1427691" cy="1313326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9"/>
            <p:cNvSpPr/>
            <p:nvPr/>
          </p:nvSpPr>
          <p:spPr>
            <a:xfrm rot="8141769">
              <a:off x="8103590" y="-261410"/>
              <a:ext cx="893973" cy="846321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9"/>
            <p:cNvSpPr/>
            <p:nvPr/>
          </p:nvSpPr>
          <p:spPr>
            <a:xfrm rot="8141782">
              <a:off x="8418109" y="-108676"/>
              <a:ext cx="320229" cy="316417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49"/>
          <p:cNvGrpSpPr/>
          <p:nvPr/>
        </p:nvGrpSpPr>
        <p:grpSpPr>
          <a:xfrm>
            <a:off x="-429478" y="-299402"/>
            <a:ext cx="9610849" cy="6070064"/>
            <a:chOff x="-429478" y="-299402"/>
            <a:chExt cx="9610849" cy="6070064"/>
          </a:xfrm>
        </p:grpSpPr>
        <p:pic>
          <p:nvPicPr>
            <p:cNvPr id="303" name="Google Shape;303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6084367">
              <a:off x="-377451" y="4287372"/>
              <a:ext cx="831770" cy="786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7032116">
              <a:off x="7799774" y="4498151"/>
              <a:ext cx="1052748" cy="110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0329258">
              <a:off x="8381000" y="-251877"/>
              <a:ext cx="750221" cy="7862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50"/>
          <p:cNvGrpSpPr/>
          <p:nvPr/>
        </p:nvGrpSpPr>
        <p:grpSpPr>
          <a:xfrm>
            <a:off x="-599557" y="-1788893"/>
            <a:ext cx="11186406" cy="7891572"/>
            <a:chOff x="-599557" y="-1788893"/>
            <a:chExt cx="11186406" cy="7891572"/>
          </a:xfrm>
        </p:grpSpPr>
        <p:grpSp>
          <p:nvGrpSpPr>
            <p:cNvPr id="308" name="Google Shape;308;p50"/>
            <p:cNvGrpSpPr/>
            <p:nvPr/>
          </p:nvGrpSpPr>
          <p:grpSpPr>
            <a:xfrm rot="3594116">
              <a:off x="7557055" y="-1155780"/>
              <a:ext cx="2749650" cy="2231981"/>
              <a:chOff x="7940513" y="2534101"/>
              <a:chExt cx="2749549" cy="2231899"/>
            </a:xfrm>
          </p:grpSpPr>
          <p:sp>
            <p:nvSpPr>
              <p:cNvPr id="309" name="Google Shape;309;p50"/>
              <p:cNvSpPr/>
              <p:nvPr/>
            </p:nvSpPr>
            <p:spPr>
              <a:xfrm>
                <a:off x="9839163" y="3672213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0"/>
              <p:cNvSpPr/>
              <p:nvPr/>
            </p:nvSpPr>
            <p:spPr>
              <a:xfrm>
                <a:off x="10010613" y="4013526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0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0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0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0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0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50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50"/>
              <p:cNvSpPr/>
              <p:nvPr/>
            </p:nvSpPr>
            <p:spPr>
              <a:xfrm>
                <a:off x="9940763" y="3772226"/>
                <a:ext cx="534988" cy="534988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50"/>
              <p:cNvSpPr/>
              <p:nvPr/>
            </p:nvSpPr>
            <p:spPr>
              <a:xfrm>
                <a:off x="9621675" y="3484888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50"/>
            <p:cNvGrpSpPr/>
            <p:nvPr/>
          </p:nvGrpSpPr>
          <p:grpSpPr>
            <a:xfrm rot="6017245">
              <a:off x="-611402" y="3510194"/>
              <a:ext cx="2649261" cy="2187618"/>
              <a:chOff x="7940513" y="2534101"/>
              <a:chExt cx="2649058" cy="2187450"/>
            </a:xfrm>
          </p:grpSpPr>
          <p:sp>
            <p:nvSpPr>
              <p:cNvPr id="320" name="Google Shape;320;p50"/>
              <p:cNvSpPr/>
              <p:nvPr/>
            </p:nvSpPr>
            <p:spPr>
              <a:xfrm>
                <a:off x="9738672" y="3394454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0"/>
              <p:cNvSpPr/>
              <p:nvPr/>
            </p:nvSpPr>
            <p:spPr>
              <a:xfrm>
                <a:off x="9910122" y="3735767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0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0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0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0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0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0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0"/>
              <p:cNvSpPr/>
              <p:nvPr/>
            </p:nvSpPr>
            <p:spPr>
              <a:xfrm>
                <a:off x="9840272" y="3494467"/>
                <a:ext cx="534988" cy="534988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0"/>
              <p:cNvSpPr/>
              <p:nvPr/>
            </p:nvSpPr>
            <p:spPr>
              <a:xfrm>
                <a:off x="9521184" y="3207129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0" name="Google Shape;330;p50"/>
          <p:cNvSpPr txBox="1"/>
          <p:nvPr>
            <p:ph type="title"/>
          </p:nvPr>
        </p:nvSpPr>
        <p:spPr>
          <a:xfrm>
            <a:off x="722376" y="445025"/>
            <a:ext cx="781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1" name="Google Shape;331;p50"/>
          <p:cNvSpPr txBox="1"/>
          <p:nvPr>
            <p:ph idx="1" type="subTitle"/>
          </p:nvPr>
        </p:nvSpPr>
        <p:spPr>
          <a:xfrm>
            <a:off x="1726447" y="1785525"/>
            <a:ext cx="2676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" name="Google Shape;332;p50"/>
          <p:cNvSpPr txBox="1"/>
          <p:nvPr>
            <p:ph idx="2" type="subTitle"/>
          </p:nvPr>
        </p:nvSpPr>
        <p:spPr>
          <a:xfrm>
            <a:off x="5139922" y="1785525"/>
            <a:ext cx="2679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3" name="Google Shape;333;p50"/>
          <p:cNvSpPr txBox="1"/>
          <p:nvPr>
            <p:ph idx="3" type="subTitle"/>
          </p:nvPr>
        </p:nvSpPr>
        <p:spPr>
          <a:xfrm>
            <a:off x="1726447" y="3400399"/>
            <a:ext cx="2676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4" name="Google Shape;334;p50"/>
          <p:cNvSpPr txBox="1"/>
          <p:nvPr>
            <p:ph idx="4" type="subTitle"/>
          </p:nvPr>
        </p:nvSpPr>
        <p:spPr>
          <a:xfrm>
            <a:off x="5139922" y="3400399"/>
            <a:ext cx="2679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5" name="Google Shape;335;p50"/>
          <p:cNvSpPr txBox="1"/>
          <p:nvPr>
            <p:ph idx="5" type="subTitle"/>
          </p:nvPr>
        </p:nvSpPr>
        <p:spPr>
          <a:xfrm>
            <a:off x="1726447" y="1139925"/>
            <a:ext cx="2676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idx="6" type="subTitle"/>
          </p:nvPr>
        </p:nvSpPr>
        <p:spPr>
          <a:xfrm>
            <a:off x="1726447" y="2754800"/>
            <a:ext cx="2676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idx="7" type="subTitle"/>
          </p:nvPr>
        </p:nvSpPr>
        <p:spPr>
          <a:xfrm>
            <a:off x="5139897" y="1139925"/>
            <a:ext cx="267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idx="8" type="subTitle"/>
          </p:nvPr>
        </p:nvSpPr>
        <p:spPr>
          <a:xfrm>
            <a:off x="5139897" y="2754800"/>
            <a:ext cx="267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339" name="Google Shape;339;p50"/>
          <p:cNvGrpSpPr/>
          <p:nvPr/>
        </p:nvGrpSpPr>
        <p:grpSpPr>
          <a:xfrm>
            <a:off x="-204853" y="539501"/>
            <a:ext cx="9580553" cy="4743845"/>
            <a:chOff x="-204853" y="539501"/>
            <a:chExt cx="9580553" cy="4743845"/>
          </a:xfrm>
        </p:grpSpPr>
        <p:pic>
          <p:nvPicPr>
            <p:cNvPr id="340" name="Google Shape;340;p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624032">
              <a:off x="8612368" y="554392"/>
              <a:ext cx="639014" cy="764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04853" y="3278718"/>
              <a:ext cx="860601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520038">
              <a:off x="929996" y="4532901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51"/>
          <p:cNvGrpSpPr/>
          <p:nvPr/>
        </p:nvGrpSpPr>
        <p:grpSpPr>
          <a:xfrm>
            <a:off x="-762028" y="-487907"/>
            <a:ext cx="11307086" cy="7372205"/>
            <a:chOff x="-762028" y="-487907"/>
            <a:chExt cx="11307086" cy="7372205"/>
          </a:xfrm>
        </p:grpSpPr>
        <p:grpSp>
          <p:nvGrpSpPr>
            <p:cNvPr id="345" name="Google Shape;345;p51"/>
            <p:cNvGrpSpPr/>
            <p:nvPr/>
          </p:nvGrpSpPr>
          <p:grpSpPr>
            <a:xfrm rot="-8397890">
              <a:off x="7572607" y="3392587"/>
              <a:ext cx="2220804" cy="3146078"/>
              <a:chOff x="8772613" y="-638133"/>
              <a:chExt cx="2220658" cy="3145871"/>
            </a:xfrm>
          </p:grpSpPr>
          <p:sp>
            <p:nvSpPr>
              <p:cNvPr id="346" name="Google Shape;346;p51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51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1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51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51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1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1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1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1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1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1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51"/>
            <p:cNvGrpSpPr/>
            <p:nvPr/>
          </p:nvGrpSpPr>
          <p:grpSpPr>
            <a:xfrm>
              <a:off x="-762028" y="2973166"/>
              <a:ext cx="2517070" cy="3153288"/>
              <a:chOff x="-762028" y="2973166"/>
              <a:chExt cx="2517070" cy="3153288"/>
            </a:xfrm>
          </p:grpSpPr>
          <p:sp>
            <p:nvSpPr>
              <p:cNvPr id="358" name="Google Shape;358;p51"/>
              <p:cNvSpPr/>
              <p:nvPr/>
            </p:nvSpPr>
            <p:spPr>
              <a:xfrm rot="6506637">
                <a:off x="-566673" y="3158154"/>
                <a:ext cx="1428849" cy="1441551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1"/>
              <p:cNvSpPr/>
              <p:nvPr/>
            </p:nvSpPr>
            <p:spPr>
              <a:xfrm rot="6506642">
                <a:off x="-198064" y="3563437"/>
                <a:ext cx="944630" cy="820795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1"/>
              <p:cNvSpPr/>
              <p:nvPr/>
            </p:nvSpPr>
            <p:spPr>
              <a:xfrm rot="6506640">
                <a:off x="-410228" y="3343733"/>
                <a:ext cx="401665" cy="301646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1"/>
              <p:cNvSpPr/>
              <p:nvPr/>
            </p:nvSpPr>
            <p:spPr>
              <a:xfrm rot="6506643">
                <a:off x="-91917" y="3736346"/>
                <a:ext cx="642983" cy="401665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1"/>
              <p:cNvSpPr/>
              <p:nvPr/>
            </p:nvSpPr>
            <p:spPr>
              <a:xfrm rot="1403065">
                <a:off x="4584" y="4800984"/>
                <a:ext cx="1608252" cy="1049412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1"/>
              <p:cNvSpPr/>
              <p:nvPr/>
            </p:nvSpPr>
            <p:spPr>
              <a:xfrm rot="1403065">
                <a:off x="173427" y="4954932"/>
                <a:ext cx="1244689" cy="749351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1"/>
              <p:cNvSpPr/>
              <p:nvPr/>
            </p:nvSpPr>
            <p:spPr>
              <a:xfrm rot="1403062">
                <a:off x="276024" y="5083508"/>
                <a:ext cx="917639" cy="461996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1"/>
              <p:cNvSpPr/>
              <p:nvPr/>
            </p:nvSpPr>
            <p:spPr>
              <a:xfrm rot="1403062">
                <a:off x="422252" y="5173205"/>
                <a:ext cx="423893" cy="192101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51"/>
            <p:cNvGrpSpPr/>
            <p:nvPr/>
          </p:nvGrpSpPr>
          <p:grpSpPr>
            <a:xfrm>
              <a:off x="8012433" y="-487907"/>
              <a:ext cx="1619180" cy="1568135"/>
              <a:chOff x="3282875" y="1073313"/>
              <a:chExt cx="1258887" cy="1219200"/>
            </a:xfrm>
          </p:grpSpPr>
          <p:sp>
            <p:nvSpPr>
              <p:cNvPr id="367" name="Google Shape;367;p51"/>
              <p:cNvSpPr/>
              <p:nvPr/>
            </p:nvSpPr>
            <p:spPr>
              <a:xfrm>
                <a:off x="3282875" y="1073313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1"/>
              <p:cNvSpPr/>
              <p:nvPr/>
            </p:nvSpPr>
            <p:spPr>
              <a:xfrm>
                <a:off x="3727375" y="1727363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1"/>
              <p:cNvSpPr/>
              <p:nvPr/>
            </p:nvSpPr>
            <p:spPr>
              <a:xfrm>
                <a:off x="3459088" y="1225713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0" name="Google Shape;37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1" name="Google Shape;371;p51"/>
          <p:cNvSpPr txBox="1"/>
          <p:nvPr>
            <p:ph idx="1" type="subTitle"/>
          </p:nvPr>
        </p:nvSpPr>
        <p:spPr>
          <a:xfrm>
            <a:off x="1357440" y="1673400"/>
            <a:ext cx="18924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2" name="Google Shape;372;p51"/>
          <p:cNvSpPr txBox="1"/>
          <p:nvPr>
            <p:ph idx="2" type="subTitle"/>
          </p:nvPr>
        </p:nvSpPr>
        <p:spPr>
          <a:xfrm>
            <a:off x="3844527" y="16734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3" name="Google Shape;373;p51"/>
          <p:cNvSpPr txBox="1"/>
          <p:nvPr>
            <p:ph idx="3" type="subTitle"/>
          </p:nvPr>
        </p:nvSpPr>
        <p:spPr>
          <a:xfrm>
            <a:off x="1357440" y="3371817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4" name="Google Shape;374;p51"/>
          <p:cNvSpPr txBox="1"/>
          <p:nvPr>
            <p:ph idx="4" type="subTitle"/>
          </p:nvPr>
        </p:nvSpPr>
        <p:spPr>
          <a:xfrm>
            <a:off x="3844677" y="3371817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5" name="Google Shape;375;p51"/>
          <p:cNvSpPr txBox="1"/>
          <p:nvPr>
            <p:ph idx="5" type="subTitle"/>
          </p:nvPr>
        </p:nvSpPr>
        <p:spPr>
          <a:xfrm>
            <a:off x="6331915" y="16734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6" name="Google Shape;376;p51"/>
          <p:cNvSpPr txBox="1"/>
          <p:nvPr>
            <p:ph idx="6" type="subTitle"/>
          </p:nvPr>
        </p:nvSpPr>
        <p:spPr>
          <a:xfrm>
            <a:off x="6331915" y="33718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7" name="Google Shape;377;p51"/>
          <p:cNvSpPr txBox="1"/>
          <p:nvPr>
            <p:ph idx="7" type="subTitle"/>
          </p:nvPr>
        </p:nvSpPr>
        <p:spPr>
          <a:xfrm>
            <a:off x="1357440" y="1075207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78" name="Google Shape;378;p51"/>
          <p:cNvSpPr txBox="1"/>
          <p:nvPr>
            <p:ph idx="8" type="subTitle"/>
          </p:nvPr>
        </p:nvSpPr>
        <p:spPr>
          <a:xfrm>
            <a:off x="3844677" y="1075225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79" name="Google Shape;379;p51"/>
          <p:cNvSpPr txBox="1"/>
          <p:nvPr>
            <p:ph idx="9" type="subTitle"/>
          </p:nvPr>
        </p:nvSpPr>
        <p:spPr>
          <a:xfrm>
            <a:off x="6331915" y="1075225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80" name="Google Shape;380;p51"/>
          <p:cNvSpPr txBox="1"/>
          <p:nvPr>
            <p:ph idx="13" type="subTitle"/>
          </p:nvPr>
        </p:nvSpPr>
        <p:spPr>
          <a:xfrm>
            <a:off x="1357440" y="2770495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81" name="Google Shape;381;p51"/>
          <p:cNvSpPr txBox="1"/>
          <p:nvPr>
            <p:ph idx="14" type="subTitle"/>
          </p:nvPr>
        </p:nvSpPr>
        <p:spPr>
          <a:xfrm>
            <a:off x="3844677" y="2770500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82" name="Google Shape;382;p51"/>
          <p:cNvSpPr txBox="1"/>
          <p:nvPr>
            <p:ph idx="15" type="subTitle"/>
          </p:nvPr>
        </p:nvSpPr>
        <p:spPr>
          <a:xfrm>
            <a:off x="6331915" y="2770500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383" name="Google Shape;383;p51"/>
          <p:cNvGrpSpPr/>
          <p:nvPr/>
        </p:nvGrpSpPr>
        <p:grpSpPr>
          <a:xfrm>
            <a:off x="-112829" y="3540175"/>
            <a:ext cx="9744464" cy="2320109"/>
            <a:chOff x="-112829" y="3540175"/>
            <a:chExt cx="9744464" cy="2320109"/>
          </a:xfrm>
        </p:grpSpPr>
        <p:pic>
          <p:nvPicPr>
            <p:cNvPr id="384" name="Google Shape;384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299542">
              <a:off x="8574712" y="3888242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695120">
              <a:off x="58806" y="4809267"/>
              <a:ext cx="1226733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12829" y="354017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Zen Dots"/>
              <a:buNone/>
              <a:defRPr b="1" i="0" sz="22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0" y="-5234028"/>
            <a:ext cx="9144003" cy="27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"/>
          <p:cNvSpPr txBox="1"/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TACKLING WEATHER PREDICTION</a:t>
            </a:r>
            <a:br>
              <a:rPr lang="en"/>
            </a:br>
            <a:r>
              <a:rPr lang="en"/>
              <a:t>DATAHACK 2025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6" name="Google Shape;1016;p1"/>
          <p:cNvSpPr txBox="1"/>
          <p:nvPr>
            <p:ph idx="1" type="subTitle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 16: INIT to WIN IT</a:t>
            </a:r>
            <a:br>
              <a:rPr lang="en"/>
            </a:br>
            <a:r>
              <a:rPr lang="en"/>
              <a:t>Siddhant Singh, Molly Du, Bolong Tang, Hung Dang</a:t>
            </a:r>
            <a:endParaRPr/>
          </a:p>
        </p:txBody>
      </p:sp>
      <p:sp>
        <p:nvSpPr>
          <p:cNvPr id="1017" name="Google Shape;1017;p1"/>
          <p:cNvSpPr/>
          <p:nvPr/>
        </p:nvSpPr>
        <p:spPr>
          <a:xfrm rot="569381">
            <a:off x="4271068" y="5136778"/>
            <a:ext cx="467544" cy="380234"/>
          </a:xfrm>
          <a:custGeom>
            <a:rect b="b" l="l" r="r" t="t"/>
            <a:pathLst>
              <a:path extrusionOk="0" h="213" w="263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8" name="Google Shape;101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142726" y="994430"/>
            <a:ext cx="966074" cy="91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"/>
          <p:cNvSpPr txBox="1"/>
          <p:nvPr>
            <p:ph type="title"/>
          </p:nvPr>
        </p:nvSpPr>
        <p:spPr>
          <a:xfrm>
            <a:off x="1338225" y="2390550"/>
            <a:ext cx="65760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The </a:t>
            </a:r>
            <a:r>
              <a:rPr lang="en"/>
              <a:t>XGBoost</a:t>
            </a:r>
            <a:r>
              <a:rPr lang="en"/>
              <a:t> Model</a:t>
            </a:r>
            <a:endParaRPr/>
          </a:p>
        </p:txBody>
      </p:sp>
      <p:sp>
        <p:nvSpPr>
          <p:cNvPr id="1158" name="Google Shape;1158;p11"/>
          <p:cNvSpPr/>
          <p:nvPr/>
        </p:nvSpPr>
        <p:spPr>
          <a:xfrm>
            <a:off x="4296840" y="1081480"/>
            <a:ext cx="550320" cy="553520"/>
          </a:xfrm>
          <a:custGeom>
            <a:rect b="b" l="l" r="r" t="t"/>
            <a:pathLst>
              <a:path extrusionOk="0" h="145" w="145">
                <a:moveTo>
                  <a:pt x="139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1" y="78"/>
                  <a:pt x="128" y="76"/>
                  <a:pt x="128" y="73"/>
                </a:cubicBezTo>
                <a:cubicBezTo>
                  <a:pt x="128" y="69"/>
                  <a:pt x="130" y="66"/>
                  <a:pt x="134" y="6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42" y="66"/>
                  <a:pt x="145" y="69"/>
                  <a:pt x="145" y="72"/>
                </a:cubicBezTo>
                <a:cubicBezTo>
                  <a:pt x="145" y="75"/>
                  <a:pt x="142" y="78"/>
                  <a:pt x="139" y="78"/>
                </a:cubicBezTo>
                <a:close/>
                <a:moveTo>
                  <a:pt x="12" y="66"/>
                </a:moveTo>
                <a:cubicBezTo>
                  <a:pt x="6" y="66"/>
                  <a:pt x="6" y="66"/>
                  <a:pt x="6" y="66"/>
                </a:cubicBezTo>
                <a:cubicBezTo>
                  <a:pt x="3" y="66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6"/>
                  <a:pt x="12" y="66"/>
                </a:cubicBezTo>
                <a:close/>
                <a:moveTo>
                  <a:pt x="109" y="23"/>
                </a:moveTo>
                <a:cubicBezTo>
                  <a:pt x="112" y="18"/>
                  <a:pt x="112" y="18"/>
                  <a:pt x="112" y="18"/>
                </a:cubicBezTo>
                <a:cubicBezTo>
                  <a:pt x="114" y="16"/>
                  <a:pt x="113" y="12"/>
                  <a:pt x="110" y="11"/>
                </a:cubicBezTo>
                <a:cubicBezTo>
                  <a:pt x="108" y="9"/>
                  <a:pt x="104" y="10"/>
                  <a:pt x="103" y="13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8" y="20"/>
                  <a:pt x="99" y="23"/>
                  <a:pt x="101" y="25"/>
                </a:cubicBezTo>
                <a:cubicBezTo>
                  <a:pt x="102" y="26"/>
                  <a:pt x="103" y="26"/>
                  <a:pt x="104" y="26"/>
                </a:cubicBezTo>
                <a:cubicBezTo>
                  <a:pt x="106" y="26"/>
                  <a:pt x="108" y="25"/>
                  <a:pt x="109" y="23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135" y="108"/>
                </a:moveTo>
                <a:cubicBezTo>
                  <a:pt x="137" y="105"/>
                  <a:pt x="136" y="102"/>
                  <a:pt x="133" y="100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6" y="96"/>
                  <a:pt x="122" y="97"/>
                  <a:pt x="121" y="99"/>
                </a:cubicBezTo>
                <a:cubicBezTo>
                  <a:pt x="119" y="102"/>
                  <a:pt x="120" y="106"/>
                  <a:pt x="123" y="107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9" y="110"/>
                  <a:pt x="130" y="111"/>
                  <a:pt x="131" y="111"/>
                </a:cubicBezTo>
                <a:cubicBezTo>
                  <a:pt x="133" y="111"/>
                  <a:pt x="134" y="110"/>
                  <a:pt x="135" y="108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  <a:moveTo>
                  <a:pt x="78" y="11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5" y="17"/>
                  <a:pt x="78" y="15"/>
                  <a:pt x="78" y="11"/>
                </a:cubicBezTo>
                <a:close/>
                <a:moveTo>
                  <a:pt x="17" y="109"/>
                </a:moveTo>
                <a:cubicBezTo>
                  <a:pt x="22" y="107"/>
                  <a:pt x="22" y="107"/>
                  <a:pt x="22" y="107"/>
                </a:cubicBezTo>
                <a:cubicBezTo>
                  <a:pt x="25" y="105"/>
                  <a:pt x="26" y="102"/>
                  <a:pt x="24" y="99"/>
                </a:cubicBezTo>
                <a:cubicBezTo>
                  <a:pt x="23" y="96"/>
                  <a:pt x="19" y="95"/>
                  <a:pt x="17" y="97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9" y="101"/>
                  <a:pt x="8" y="105"/>
                  <a:pt x="9" y="107"/>
                </a:cubicBezTo>
                <a:cubicBezTo>
                  <a:pt x="10" y="109"/>
                  <a:pt x="12" y="110"/>
                  <a:pt x="14" y="110"/>
                </a:cubicBezTo>
                <a:cubicBezTo>
                  <a:pt x="15" y="110"/>
                  <a:pt x="16" y="110"/>
                  <a:pt x="17" y="109"/>
                </a:cubicBezTo>
                <a:close/>
                <a:moveTo>
                  <a:pt x="110" y="134"/>
                </a:moveTo>
                <a:cubicBezTo>
                  <a:pt x="113" y="132"/>
                  <a:pt x="114" y="129"/>
                  <a:pt x="112" y="126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8" y="119"/>
                  <a:pt x="104" y="118"/>
                  <a:pt x="101" y="119"/>
                </a:cubicBezTo>
                <a:cubicBezTo>
                  <a:pt x="99" y="121"/>
                  <a:pt x="98" y="125"/>
                  <a:pt x="100" y="127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4" y="134"/>
                  <a:pt x="105" y="135"/>
                  <a:pt x="107" y="135"/>
                </a:cubicBezTo>
                <a:cubicBezTo>
                  <a:pt x="108" y="135"/>
                  <a:pt x="109" y="134"/>
                  <a:pt x="110" y="134"/>
                </a:cubicBezTo>
                <a:close/>
                <a:moveTo>
                  <a:pt x="44" y="133"/>
                </a:moveTo>
                <a:cubicBezTo>
                  <a:pt x="47" y="128"/>
                  <a:pt x="47" y="128"/>
                  <a:pt x="47" y="128"/>
                </a:cubicBezTo>
                <a:cubicBezTo>
                  <a:pt x="49" y="125"/>
                  <a:pt x="48" y="122"/>
                  <a:pt x="45" y="120"/>
                </a:cubicBezTo>
                <a:cubicBezTo>
                  <a:pt x="42" y="119"/>
                  <a:pt x="39" y="119"/>
                  <a:pt x="37" y="122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3" y="130"/>
                  <a:pt x="34" y="133"/>
                  <a:pt x="36" y="135"/>
                </a:cubicBezTo>
                <a:cubicBezTo>
                  <a:pt x="37" y="135"/>
                  <a:pt x="38" y="136"/>
                  <a:pt x="39" y="136"/>
                </a:cubicBezTo>
                <a:cubicBezTo>
                  <a:pt x="41" y="136"/>
                  <a:pt x="43" y="135"/>
                  <a:pt x="44" y="133"/>
                </a:cubicBezTo>
                <a:close/>
                <a:moveTo>
                  <a:pt x="78" y="139"/>
                </a:moveTo>
                <a:cubicBezTo>
                  <a:pt x="78" y="133"/>
                  <a:pt x="78" y="133"/>
                  <a:pt x="78" y="133"/>
                </a:cubicBezTo>
                <a:cubicBezTo>
                  <a:pt x="78" y="130"/>
                  <a:pt x="75" y="128"/>
                  <a:pt x="72" y="128"/>
                </a:cubicBezTo>
                <a:cubicBezTo>
                  <a:pt x="69" y="127"/>
                  <a:pt x="66" y="130"/>
                  <a:pt x="66" y="133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142"/>
                  <a:pt x="68" y="144"/>
                  <a:pt x="71" y="144"/>
                </a:cubicBezTo>
                <a:cubicBezTo>
                  <a:pt x="75" y="145"/>
                  <a:pt x="78" y="142"/>
                  <a:pt x="78" y="139"/>
                </a:cubicBezTo>
                <a:close/>
                <a:moveTo>
                  <a:pt x="119" y="72"/>
                </a:moveTo>
                <a:cubicBezTo>
                  <a:pt x="119" y="47"/>
                  <a:pt x="98" y="26"/>
                  <a:pt x="73" y="26"/>
                </a:cubicBezTo>
                <a:cubicBezTo>
                  <a:pt x="47" y="26"/>
                  <a:pt x="26" y="47"/>
                  <a:pt x="26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98"/>
                  <a:pt x="47" y="119"/>
                  <a:pt x="73" y="119"/>
                </a:cubicBezTo>
                <a:cubicBezTo>
                  <a:pt x="98" y="119"/>
                  <a:pt x="119" y="98"/>
                  <a:pt x="119" y="72"/>
                </a:cubicBezTo>
                <a:close/>
                <a:moveTo>
                  <a:pt x="108" y="72"/>
                </a:moveTo>
                <a:cubicBezTo>
                  <a:pt x="108" y="92"/>
                  <a:pt x="92" y="108"/>
                  <a:pt x="73" y="108"/>
                </a:cubicBezTo>
                <a:cubicBezTo>
                  <a:pt x="53" y="108"/>
                  <a:pt x="37" y="9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53"/>
                  <a:pt x="53" y="37"/>
                  <a:pt x="73" y="37"/>
                </a:cubicBezTo>
                <a:cubicBezTo>
                  <a:pt x="92" y="37"/>
                  <a:pt x="108" y="53"/>
                  <a:pt x="108" y="72"/>
                </a:cubicBezTo>
                <a:close/>
                <a:moveTo>
                  <a:pt x="59" y="51"/>
                </a:moveTo>
                <a:cubicBezTo>
                  <a:pt x="63" y="51"/>
                  <a:pt x="66" y="54"/>
                  <a:pt x="66" y="58"/>
                </a:cubicBezTo>
                <a:cubicBezTo>
                  <a:pt x="66" y="62"/>
                  <a:pt x="63" y="65"/>
                  <a:pt x="59" y="65"/>
                </a:cubicBezTo>
                <a:cubicBezTo>
                  <a:pt x="55" y="65"/>
                  <a:pt x="52" y="62"/>
                  <a:pt x="52" y="58"/>
                </a:cubicBezTo>
                <a:cubicBezTo>
                  <a:pt x="52" y="54"/>
                  <a:pt x="55" y="51"/>
                  <a:pt x="59" y="51"/>
                </a:cubicBezTo>
                <a:close/>
                <a:moveTo>
                  <a:pt x="79" y="87"/>
                </a:moveTo>
                <a:cubicBezTo>
                  <a:pt x="79" y="91"/>
                  <a:pt x="83" y="94"/>
                  <a:pt x="86" y="94"/>
                </a:cubicBezTo>
                <a:cubicBezTo>
                  <a:pt x="90" y="94"/>
                  <a:pt x="93" y="91"/>
                  <a:pt x="93" y="87"/>
                </a:cubicBezTo>
                <a:cubicBezTo>
                  <a:pt x="93" y="83"/>
                  <a:pt x="90" y="80"/>
                  <a:pt x="86" y="80"/>
                </a:cubicBezTo>
                <a:cubicBezTo>
                  <a:pt x="83" y="80"/>
                  <a:pt x="79" y="83"/>
                  <a:pt x="79" y="87"/>
                </a:cubicBezTo>
                <a:close/>
                <a:moveTo>
                  <a:pt x="65" y="89"/>
                </a:moveTo>
                <a:cubicBezTo>
                  <a:pt x="89" y="63"/>
                  <a:pt x="89" y="63"/>
                  <a:pt x="89" y="63"/>
                </a:cubicBezTo>
                <a:cubicBezTo>
                  <a:pt x="91" y="61"/>
                  <a:pt x="91" y="57"/>
                  <a:pt x="89" y="55"/>
                </a:cubicBezTo>
                <a:cubicBezTo>
                  <a:pt x="87" y="53"/>
                  <a:pt x="83" y="53"/>
                  <a:pt x="81" y="55"/>
                </a:cubicBezTo>
                <a:cubicBezTo>
                  <a:pt x="56" y="81"/>
                  <a:pt x="56" y="81"/>
                  <a:pt x="56" y="81"/>
                </a:cubicBezTo>
                <a:cubicBezTo>
                  <a:pt x="54" y="84"/>
                  <a:pt x="54" y="87"/>
                  <a:pt x="57" y="89"/>
                </a:cubicBezTo>
                <a:cubicBezTo>
                  <a:pt x="58" y="90"/>
                  <a:pt x="59" y="91"/>
                  <a:pt x="60" y="91"/>
                </a:cubicBezTo>
                <a:cubicBezTo>
                  <a:pt x="62" y="91"/>
                  <a:pt x="63" y="90"/>
                  <a:pt x="65" y="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11"/>
          <p:cNvGrpSpPr/>
          <p:nvPr/>
        </p:nvGrpSpPr>
        <p:grpSpPr>
          <a:xfrm>
            <a:off x="6597950" y="2542683"/>
            <a:ext cx="3772519" cy="3577352"/>
            <a:chOff x="6597950" y="2542683"/>
            <a:chExt cx="3772519" cy="3577352"/>
          </a:xfrm>
        </p:grpSpPr>
        <p:pic>
          <p:nvPicPr>
            <p:cNvPr id="1160" name="Google Shape;1160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74255" y="2919768"/>
              <a:ext cx="1226733" cy="8088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1" name="Google Shape;1161;p11"/>
            <p:cNvGrpSpPr/>
            <p:nvPr/>
          </p:nvGrpSpPr>
          <p:grpSpPr>
            <a:xfrm>
              <a:off x="6597950" y="2542683"/>
              <a:ext cx="3772519" cy="3577352"/>
              <a:chOff x="4902125" y="2270288"/>
              <a:chExt cx="2516187" cy="2386014"/>
            </a:xfrm>
          </p:grpSpPr>
          <p:sp>
            <p:nvSpPr>
              <p:cNvPr id="1162" name="Google Shape;1162;p11"/>
              <p:cNvSpPr/>
              <p:nvPr/>
            </p:nvSpPr>
            <p:spPr>
              <a:xfrm>
                <a:off x="4902125" y="2270288"/>
                <a:ext cx="2516187" cy="2386014"/>
              </a:xfrm>
              <a:custGeom>
                <a:rect b="b" l="l" r="r" t="t"/>
                <a:pathLst>
                  <a:path extrusionOk="0" h="2383" w="2514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11"/>
              <p:cNvSpPr/>
              <p:nvPr/>
            </p:nvSpPr>
            <p:spPr>
              <a:xfrm>
                <a:off x="4991025" y="2387763"/>
                <a:ext cx="2297111" cy="2070101"/>
              </a:xfrm>
              <a:custGeom>
                <a:rect b="b" l="l" r="r" t="t"/>
                <a:pathLst>
                  <a:path extrusionOk="0" h="2067" w="2295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11"/>
              <p:cNvSpPr/>
              <p:nvPr/>
            </p:nvSpPr>
            <p:spPr>
              <a:xfrm>
                <a:off x="5114850" y="3062451"/>
                <a:ext cx="368300" cy="187325"/>
              </a:xfrm>
              <a:custGeom>
                <a:rect b="b" l="l" r="r" t="t"/>
                <a:pathLst>
                  <a:path extrusionOk="0" h="187" w="368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333235e5da_0_8"/>
          <p:cNvSpPr/>
          <p:nvPr>
            <p:ph idx="2" type="pic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</p:spPr>
      </p:sp>
      <p:pic>
        <p:nvPicPr>
          <p:cNvPr id="1170" name="Google Shape;1170;g3333235e5d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25" y="-289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3332ff80816_0_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Model Results</a:t>
            </a:r>
            <a:endParaRPr/>
          </a:p>
        </p:txBody>
      </p:sp>
      <p:pic>
        <p:nvPicPr>
          <p:cNvPr id="1176" name="Google Shape;1176;g3332ff80816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25" y="1017725"/>
            <a:ext cx="590958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g3332ff80816_0_119"/>
          <p:cNvSpPr txBox="1"/>
          <p:nvPr/>
        </p:nvSpPr>
        <p:spPr>
          <a:xfrm>
            <a:off x="6271075" y="1328750"/>
            <a:ext cx="3507300" cy="24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Training Score:</a:t>
            </a:r>
            <a:endParaRPr sz="22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R</a:t>
            </a:r>
            <a:r>
              <a:rPr baseline="30000" lang="en" sz="22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2</a:t>
            </a:r>
            <a:r>
              <a:rPr lang="en" sz="22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 = ~</a:t>
            </a:r>
            <a:r>
              <a:rPr lang="en" sz="22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0.993</a:t>
            </a:r>
            <a:endParaRPr sz="22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Test Score:</a:t>
            </a:r>
            <a:endParaRPr sz="22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R</a:t>
            </a:r>
            <a:r>
              <a:rPr baseline="30000" lang="en" sz="22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2 </a:t>
            </a:r>
            <a:r>
              <a:rPr lang="en" sz="22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= ~0.991</a:t>
            </a:r>
            <a:endParaRPr sz="22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332ff80816_0_20"/>
          <p:cNvSpPr txBox="1"/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INSURANCE PRICE </a:t>
            </a:r>
            <a:endParaRPr/>
          </a:p>
        </p:txBody>
      </p:sp>
      <p:sp>
        <p:nvSpPr>
          <p:cNvPr id="1183" name="Google Shape;1183;g3332ff80816_0_20"/>
          <p:cNvSpPr txBox="1"/>
          <p:nvPr>
            <p:ph idx="2" type="title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184" name="Google Shape;1184;g3332ff80816_0_20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 rot="-10560462">
            <a:off x="-85735" y="5195783"/>
            <a:ext cx="644575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g3332ff80816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6" name="Google Shape;1186;g3332ff80816_0_20"/>
          <p:cNvGrpSpPr/>
          <p:nvPr/>
        </p:nvGrpSpPr>
        <p:grpSpPr>
          <a:xfrm>
            <a:off x="4556197" y="-1018173"/>
            <a:ext cx="3395680" cy="3233223"/>
            <a:chOff x="4556197" y="-1018173"/>
            <a:chExt cx="3395680" cy="3233223"/>
          </a:xfrm>
        </p:grpSpPr>
        <p:pic>
          <p:nvPicPr>
            <p:cNvPr id="1187" name="Google Shape;1187;g3332ff80816_0_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129173">
              <a:off x="5458995" y="-99937"/>
              <a:ext cx="1590107" cy="1667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8" name="Google Shape;1188;g3332ff80816_0_20"/>
            <p:cNvSpPr/>
            <p:nvPr/>
          </p:nvSpPr>
          <p:spPr>
            <a:xfrm rot="-9925725">
              <a:off x="4838304" y="-703886"/>
              <a:ext cx="2831465" cy="2604650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g3332ff80816_0_20"/>
          <p:cNvGrpSpPr/>
          <p:nvPr/>
        </p:nvGrpSpPr>
        <p:grpSpPr>
          <a:xfrm>
            <a:off x="-2572255" y="1415827"/>
            <a:ext cx="5267189" cy="5353038"/>
            <a:chOff x="-2572255" y="1415827"/>
            <a:chExt cx="5267189" cy="5353038"/>
          </a:xfrm>
        </p:grpSpPr>
        <p:sp>
          <p:nvSpPr>
            <p:cNvPr id="1190" name="Google Shape;1190;g3332ff80816_0_20"/>
            <p:cNvSpPr/>
            <p:nvPr/>
          </p:nvSpPr>
          <p:spPr>
            <a:xfrm rot="-7084130">
              <a:off x="-1953243" y="2181987"/>
              <a:ext cx="4029166" cy="382071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g3332ff80816_0_20"/>
            <p:cNvSpPr/>
            <p:nvPr/>
          </p:nvSpPr>
          <p:spPr>
            <a:xfrm rot="-7084130">
              <a:off x="-1819491" y="2494591"/>
              <a:ext cx="3678359" cy="331484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332ff80816_2_11"/>
          <p:cNvSpPr txBox="1"/>
          <p:nvPr>
            <p:ph type="title"/>
          </p:nvPr>
        </p:nvSpPr>
        <p:spPr>
          <a:xfrm>
            <a:off x="500800" y="381175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Our results.</a:t>
            </a:r>
            <a:endParaRPr/>
          </a:p>
        </p:txBody>
      </p:sp>
      <p:pic>
        <p:nvPicPr>
          <p:cNvPr id="1197" name="Google Shape;1197;g3332ff80816_2_11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 rot="-10560462">
            <a:off x="-85735" y="5195783"/>
            <a:ext cx="644575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g3332ff80816_2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9" name="Google Shape;1199;g3332ff80816_2_11"/>
          <p:cNvGrpSpPr/>
          <p:nvPr/>
        </p:nvGrpSpPr>
        <p:grpSpPr>
          <a:xfrm>
            <a:off x="4556197" y="-1018173"/>
            <a:ext cx="3395680" cy="3233223"/>
            <a:chOff x="4556197" y="-1018173"/>
            <a:chExt cx="3395680" cy="3233223"/>
          </a:xfrm>
        </p:grpSpPr>
        <p:pic>
          <p:nvPicPr>
            <p:cNvPr id="1200" name="Google Shape;1200;g3332ff80816_2_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129173">
              <a:off x="5458995" y="-99937"/>
              <a:ext cx="1590107" cy="1667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1" name="Google Shape;1201;g3332ff80816_2_11"/>
            <p:cNvSpPr/>
            <p:nvPr/>
          </p:nvSpPr>
          <p:spPr>
            <a:xfrm rot="-9925725">
              <a:off x="4838304" y="-703886"/>
              <a:ext cx="2831465" cy="2604650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g3332ff80816_2_11"/>
          <p:cNvGrpSpPr/>
          <p:nvPr/>
        </p:nvGrpSpPr>
        <p:grpSpPr>
          <a:xfrm>
            <a:off x="-2572255" y="1415827"/>
            <a:ext cx="5267189" cy="5353038"/>
            <a:chOff x="-2572255" y="1415827"/>
            <a:chExt cx="5267189" cy="5353038"/>
          </a:xfrm>
        </p:grpSpPr>
        <p:sp>
          <p:nvSpPr>
            <p:cNvPr id="1203" name="Google Shape;1203;g3332ff80816_2_11"/>
            <p:cNvSpPr/>
            <p:nvPr/>
          </p:nvSpPr>
          <p:spPr>
            <a:xfrm rot="-7084130">
              <a:off x="-1953243" y="2181987"/>
              <a:ext cx="4029166" cy="382071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g3332ff80816_2_11"/>
            <p:cNvSpPr/>
            <p:nvPr/>
          </p:nvSpPr>
          <p:spPr>
            <a:xfrm rot="-7084130">
              <a:off x="-1819491" y="2494591"/>
              <a:ext cx="3678359" cy="331484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205" name="Google Shape;1205;g3332ff80816_2_11"/>
          <p:cNvGraphicFramePr/>
          <p:nvPr/>
        </p:nvGraphicFramePr>
        <p:xfrm>
          <a:off x="1787500" y="122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{FA385A49-070F-42EF-AF2B-AC394D2E2B92}</a:tableStyleId>
              </a:tblPr>
              <a:tblGrid>
                <a:gridCol w="2784500"/>
                <a:gridCol w="2784500"/>
              </a:tblGrid>
              <a:tr h="366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250.40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  <a:tr h="366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250.94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  <a:tr h="366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251.48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  <a:tr h="366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250.51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  <a:tr h="366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251.47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  <a:tr h="366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251.84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  <a:tr h="366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250.40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  <a:tr h="366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251.46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  <a:tr h="366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250.41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  <a:tr h="366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251.52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206" name="Google Shape;1206;g3332ff80816_2_11"/>
          <p:cNvSpPr txBox="1"/>
          <p:nvPr/>
        </p:nvSpPr>
        <p:spPr>
          <a:xfrm>
            <a:off x="2829375" y="853075"/>
            <a:ext cx="174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chemeClr val="accent1"/>
                </a:highlight>
                <a:latin typeface="Barlow"/>
                <a:ea typeface="Barlow"/>
                <a:cs typeface="Barlow"/>
                <a:sym typeface="Barlow"/>
              </a:rPr>
              <a:t>Event Number</a:t>
            </a:r>
            <a:endParaRPr b="1" sz="1500">
              <a:solidFill>
                <a:schemeClr val="dk1"/>
              </a:solidFill>
              <a:highlight>
                <a:schemeClr val="accent1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7" name="Google Shape;1207;g3332ff80816_2_11"/>
          <p:cNvSpPr txBox="1"/>
          <p:nvPr/>
        </p:nvSpPr>
        <p:spPr>
          <a:xfrm>
            <a:off x="4854375" y="622075"/>
            <a:ext cx="253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chemeClr val="accent1"/>
                </a:highlight>
                <a:latin typeface="Barlow"/>
                <a:ea typeface="Barlow"/>
                <a:cs typeface="Barlow"/>
                <a:sym typeface="Barlow"/>
              </a:rPr>
              <a:t>Insurance Price per Person over 10-day Period</a:t>
            </a:r>
            <a:endParaRPr b="1" sz="1500">
              <a:solidFill>
                <a:schemeClr val="dk1"/>
              </a:solidFill>
              <a:highlight>
                <a:schemeClr val="accent1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332ff80816_2_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Speed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3332ff80816_2_45"/>
          <p:cNvSpPr txBox="1"/>
          <p:nvPr>
            <p:ph idx="1" type="body"/>
          </p:nvPr>
        </p:nvSpPr>
        <p:spPr>
          <a:xfrm>
            <a:off x="720000" y="890601"/>
            <a:ext cx="770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XGBoost predicts hourly wind speeds using weather data and time pattern</a:t>
            </a:r>
            <a:r>
              <a:rPr lang="en" sz="2500"/>
              <a:t>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descr="XGBoost Regression In Depth. Explore everything about xgboost… | by  Fraidoon Omarzai | Medium" id="1214" name="Google Shape;1214;g3332ff80816_2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725" y="1903475"/>
            <a:ext cx="4178549" cy="2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332ff80816_0_3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we’re doing…</a:t>
            </a:r>
            <a:endParaRPr/>
          </a:p>
        </p:txBody>
      </p:sp>
      <p:sp>
        <p:nvSpPr>
          <p:cNvPr id="1220" name="Google Shape;1220;g3332ff80816_0_325"/>
          <p:cNvSpPr txBox="1"/>
          <p:nvPr>
            <p:ph idx="1" type="body"/>
          </p:nvPr>
        </p:nvSpPr>
        <p:spPr>
          <a:xfrm>
            <a:off x="720000" y="890601"/>
            <a:ext cx="770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Damage Analysis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Calculates average damage costs from historical data for each even</a:t>
            </a:r>
            <a:r>
              <a:rPr lang="en" sz="2500"/>
              <a:t>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221" name="Google Shape;1221;g3332ff80816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178475"/>
            <a:ext cx="3795126" cy="28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g3332ff80816_0_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800" y="2552100"/>
            <a:ext cx="4030349" cy="14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332ff80816_2_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Optimization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g3332ff80816_2_25"/>
          <p:cNvSpPr txBox="1"/>
          <p:nvPr>
            <p:ph idx="1" type="body"/>
          </p:nvPr>
        </p:nvSpPr>
        <p:spPr>
          <a:xfrm>
            <a:off x="720000" y="890601"/>
            <a:ext cx="770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Finds the perfect price point that balances:</a:t>
            </a:r>
            <a:endParaRPr sz="2500"/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SzPts val="2500"/>
              <a:buChar char="■"/>
            </a:pPr>
            <a:r>
              <a:rPr lang="en" sz="2500"/>
              <a:t>Higher prices = more profit per customer but fewer customers</a:t>
            </a:r>
            <a:endParaRPr sz="2500"/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SzPts val="2500"/>
              <a:buChar char="■"/>
            </a:pPr>
            <a:r>
              <a:rPr lang="en" sz="2500"/>
              <a:t>Lower prices = more customers but less profit per customer</a:t>
            </a:r>
            <a:endParaRPr sz="2500"/>
          </a:p>
        </p:txBody>
      </p:sp>
      <p:sp>
        <p:nvSpPr>
          <p:cNvPr id="1229" name="Google Shape;1229;g3332ff80816_2_25"/>
          <p:cNvSpPr/>
          <p:nvPr/>
        </p:nvSpPr>
        <p:spPr>
          <a:xfrm>
            <a:off x="1155750" y="3842275"/>
            <a:ext cx="6832500" cy="73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0" name="Google Shape;1230;g3332ff80816_2_25"/>
          <p:cNvSpPr txBox="1"/>
          <p:nvPr/>
        </p:nvSpPr>
        <p:spPr>
          <a:xfrm>
            <a:off x="5548450" y="4027075"/>
            <a:ext cx="552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</a:t>
            </a: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price</a:t>
            </a: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low # of customers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1" name="Google Shape;1231;g3332ff80816_2_25"/>
          <p:cNvSpPr txBox="1"/>
          <p:nvPr/>
        </p:nvSpPr>
        <p:spPr>
          <a:xfrm>
            <a:off x="1313525" y="40270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</a:t>
            </a: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small profit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332ff80816_2_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Maximization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3332ff80816_2_30"/>
          <p:cNvSpPr txBox="1"/>
          <p:nvPr>
            <p:ph idx="1" type="body"/>
          </p:nvPr>
        </p:nvSpPr>
        <p:spPr>
          <a:xfrm>
            <a:off x="720000" y="1555601"/>
            <a:ext cx="770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Profit = (Customers × (Price - Damage))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Automatically identifies the price that generates maximum total profit</a:t>
            </a:r>
            <a:endParaRPr sz="2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332ff80816_2_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Formula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g3332ff80816_2_35"/>
          <p:cNvSpPr txBox="1"/>
          <p:nvPr>
            <p:ph idx="1" type="body"/>
          </p:nvPr>
        </p:nvSpPr>
        <p:spPr>
          <a:xfrm>
            <a:off x="430750" y="1472700"/>
            <a:ext cx="4163100" cy="17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Ideal price = ~ $250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 (500 + Average Damage) / 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Mathematically proven to maximize profit based on our demand model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44" name="Google Shape;1244;g3332ff80816_2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050" y="922875"/>
            <a:ext cx="4200024" cy="329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g3332ff8081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4300" y="0"/>
            <a:ext cx="10479175" cy="52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3332ff8081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500" y="107625"/>
            <a:ext cx="1786475" cy="17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g3332ff8081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625" y="577522"/>
            <a:ext cx="1466250" cy="14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g3332ff8081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3474" y="2661000"/>
            <a:ext cx="2679700" cy="178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g3332ff8081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8425" y="2661000"/>
            <a:ext cx="2924400" cy="16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332ff80816_0_46"/>
          <p:cNvSpPr txBox="1"/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50" name="Google Shape;1250;g3332ff80816_0_46"/>
          <p:cNvSpPr txBox="1"/>
          <p:nvPr>
            <p:ph idx="2" type="title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251" name="Google Shape;1251;g3332ff80816_0_46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 rot="-10560462">
            <a:off x="-85735" y="5195783"/>
            <a:ext cx="644575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g3332ff80816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3" name="Google Shape;1253;g3332ff80816_0_46"/>
          <p:cNvGrpSpPr/>
          <p:nvPr/>
        </p:nvGrpSpPr>
        <p:grpSpPr>
          <a:xfrm>
            <a:off x="4556197" y="-1018173"/>
            <a:ext cx="3395680" cy="3233223"/>
            <a:chOff x="4556197" y="-1018173"/>
            <a:chExt cx="3395680" cy="3233223"/>
          </a:xfrm>
        </p:grpSpPr>
        <p:pic>
          <p:nvPicPr>
            <p:cNvPr id="1254" name="Google Shape;1254;g3332ff80816_0_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129173">
              <a:off x="5458995" y="-99937"/>
              <a:ext cx="1590107" cy="1667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5" name="Google Shape;1255;g3332ff80816_0_46"/>
            <p:cNvSpPr/>
            <p:nvPr/>
          </p:nvSpPr>
          <p:spPr>
            <a:xfrm rot="-9925725">
              <a:off x="4838304" y="-703886"/>
              <a:ext cx="2831465" cy="2604650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g3332ff80816_0_46"/>
          <p:cNvGrpSpPr/>
          <p:nvPr/>
        </p:nvGrpSpPr>
        <p:grpSpPr>
          <a:xfrm>
            <a:off x="-2572255" y="1415827"/>
            <a:ext cx="5267189" cy="5353038"/>
            <a:chOff x="-2572255" y="1415827"/>
            <a:chExt cx="5267189" cy="5353038"/>
          </a:xfrm>
        </p:grpSpPr>
        <p:sp>
          <p:nvSpPr>
            <p:cNvPr id="1257" name="Google Shape;1257;g3332ff80816_0_46"/>
            <p:cNvSpPr/>
            <p:nvPr/>
          </p:nvSpPr>
          <p:spPr>
            <a:xfrm rot="-7084130">
              <a:off x="-1953243" y="2181987"/>
              <a:ext cx="4029166" cy="382071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g3332ff80816_0_46"/>
            <p:cNvSpPr/>
            <p:nvPr/>
          </p:nvSpPr>
          <p:spPr>
            <a:xfrm rot="-7084130">
              <a:off x="-1819491" y="2494591"/>
              <a:ext cx="3678359" cy="331484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g3332ff80816_0_243"/>
          <p:cNvGrpSpPr/>
          <p:nvPr/>
        </p:nvGrpSpPr>
        <p:grpSpPr>
          <a:xfrm>
            <a:off x="5611938" y="3684700"/>
            <a:ext cx="397800" cy="424800"/>
            <a:chOff x="1339675" y="2359350"/>
            <a:chExt cx="397800" cy="424800"/>
          </a:xfrm>
        </p:grpSpPr>
        <p:sp>
          <p:nvSpPr>
            <p:cNvPr id="1264" name="Google Shape;1264;g3332ff80816_0_243"/>
            <p:cNvSpPr/>
            <p:nvPr/>
          </p:nvSpPr>
          <p:spPr>
            <a:xfrm>
              <a:off x="1339675" y="2359350"/>
              <a:ext cx="397800" cy="424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265" name="Google Shape;1265;g3332ff80816_0_243"/>
            <p:cNvGrpSpPr/>
            <p:nvPr/>
          </p:nvGrpSpPr>
          <p:grpSpPr>
            <a:xfrm>
              <a:off x="1367832" y="2482045"/>
              <a:ext cx="341488" cy="179405"/>
              <a:chOff x="2080675" y="352325"/>
              <a:chExt cx="485000" cy="254800"/>
            </a:xfrm>
          </p:grpSpPr>
          <p:sp>
            <p:nvSpPr>
              <p:cNvPr id="1266" name="Google Shape;1266;g3332ff80816_0_243"/>
              <p:cNvSpPr/>
              <p:nvPr/>
            </p:nvSpPr>
            <p:spPr>
              <a:xfrm>
                <a:off x="2080675" y="352325"/>
                <a:ext cx="485000" cy="254800"/>
              </a:xfrm>
              <a:custGeom>
                <a:rect b="b" l="l" r="r" t="t"/>
                <a:pathLst>
                  <a:path extrusionOk="0" h="10192" w="19400">
                    <a:moveTo>
                      <a:pt x="5514" y="2183"/>
                    </a:moveTo>
                    <a:cubicBezTo>
                      <a:pt x="4291" y="3932"/>
                      <a:pt x="4291" y="6254"/>
                      <a:pt x="5514" y="8002"/>
                    </a:cubicBezTo>
                    <a:cubicBezTo>
                      <a:pt x="4858" y="7685"/>
                      <a:pt x="4230" y="7320"/>
                      <a:pt x="3632" y="6909"/>
                    </a:cubicBezTo>
                    <a:cubicBezTo>
                      <a:pt x="2841" y="6368"/>
                      <a:pt x="2099" y="5762"/>
                      <a:pt x="1410" y="5097"/>
                    </a:cubicBezTo>
                    <a:cubicBezTo>
                      <a:pt x="2071" y="4454"/>
                      <a:pt x="3572" y="3126"/>
                      <a:pt x="5514" y="2183"/>
                    </a:cubicBezTo>
                    <a:close/>
                    <a:moveTo>
                      <a:pt x="13865" y="2171"/>
                    </a:moveTo>
                    <a:cubicBezTo>
                      <a:pt x="14527" y="2491"/>
                      <a:pt x="15167" y="2866"/>
                      <a:pt x="15774" y="3283"/>
                    </a:cubicBezTo>
                    <a:cubicBezTo>
                      <a:pt x="16562" y="3823"/>
                      <a:pt x="17304" y="4430"/>
                      <a:pt x="17996" y="5094"/>
                    </a:cubicBezTo>
                    <a:cubicBezTo>
                      <a:pt x="17307" y="5759"/>
                      <a:pt x="16565" y="6365"/>
                      <a:pt x="15774" y="6909"/>
                    </a:cubicBezTo>
                    <a:cubicBezTo>
                      <a:pt x="15167" y="7326"/>
                      <a:pt x="14530" y="7697"/>
                      <a:pt x="13865" y="8017"/>
                    </a:cubicBezTo>
                    <a:cubicBezTo>
                      <a:pt x="15097" y="6263"/>
                      <a:pt x="15097" y="3926"/>
                      <a:pt x="13865" y="2171"/>
                    </a:cubicBezTo>
                    <a:close/>
                    <a:moveTo>
                      <a:pt x="9801" y="1133"/>
                    </a:moveTo>
                    <a:cubicBezTo>
                      <a:pt x="11948" y="1190"/>
                      <a:pt x="13657" y="2947"/>
                      <a:pt x="13657" y="5091"/>
                    </a:cubicBezTo>
                    <a:cubicBezTo>
                      <a:pt x="13657" y="7238"/>
                      <a:pt x="11948" y="8995"/>
                      <a:pt x="9801" y="9053"/>
                    </a:cubicBezTo>
                    <a:lnTo>
                      <a:pt x="9566" y="9053"/>
                    </a:lnTo>
                    <a:cubicBezTo>
                      <a:pt x="7431" y="8983"/>
                      <a:pt x="5734" y="7232"/>
                      <a:pt x="5728" y="5094"/>
                    </a:cubicBezTo>
                    <a:cubicBezTo>
                      <a:pt x="5731" y="2947"/>
                      <a:pt x="7440" y="1190"/>
                      <a:pt x="9587" y="1133"/>
                    </a:cubicBezTo>
                    <a:close/>
                    <a:moveTo>
                      <a:pt x="9557" y="0"/>
                    </a:moveTo>
                    <a:cubicBezTo>
                      <a:pt x="7440" y="37"/>
                      <a:pt x="5166" y="852"/>
                      <a:pt x="2965" y="2362"/>
                    </a:cubicBezTo>
                    <a:cubicBezTo>
                      <a:pt x="1283" y="3518"/>
                      <a:pt x="239" y="4665"/>
                      <a:pt x="196" y="4714"/>
                    </a:cubicBezTo>
                    <a:cubicBezTo>
                      <a:pt x="0" y="4928"/>
                      <a:pt x="0" y="5257"/>
                      <a:pt x="196" y="5472"/>
                    </a:cubicBezTo>
                    <a:cubicBezTo>
                      <a:pt x="239" y="5523"/>
                      <a:pt x="1283" y="6670"/>
                      <a:pt x="2965" y="7827"/>
                    </a:cubicBezTo>
                    <a:cubicBezTo>
                      <a:pt x="5166" y="9337"/>
                      <a:pt x="7440" y="10149"/>
                      <a:pt x="9557" y="10188"/>
                    </a:cubicBezTo>
                    <a:cubicBezTo>
                      <a:pt x="9602" y="10188"/>
                      <a:pt x="9647" y="10191"/>
                      <a:pt x="9692" y="10191"/>
                    </a:cubicBezTo>
                    <a:lnTo>
                      <a:pt x="9717" y="10191"/>
                    </a:lnTo>
                    <a:cubicBezTo>
                      <a:pt x="11869" y="10185"/>
                      <a:pt x="14194" y="9367"/>
                      <a:pt x="16435" y="7827"/>
                    </a:cubicBezTo>
                    <a:cubicBezTo>
                      <a:pt x="18120" y="6670"/>
                      <a:pt x="19161" y="5523"/>
                      <a:pt x="19207" y="5475"/>
                    </a:cubicBezTo>
                    <a:cubicBezTo>
                      <a:pt x="19400" y="5257"/>
                      <a:pt x="19400" y="4931"/>
                      <a:pt x="19207" y="4714"/>
                    </a:cubicBezTo>
                    <a:cubicBezTo>
                      <a:pt x="19161" y="4665"/>
                      <a:pt x="18120" y="3521"/>
                      <a:pt x="16435" y="2365"/>
                    </a:cubicBezTo>
                    <a:cubicBezTo>
                      <a:pt x="14191" y="822"/>
                      <a:pt x="11869" y="6"/>
                      <a:pt x="9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g3332ff80816_0_243"/>
              <p:cNvSpPr/>
              <p:nvPr/>
            </p:nvSpPr>
            <p:spPr>
              <a:xfrm>
                <a:off x="2246650" y="408900"/>
                <a:ext cx="147075" cy="141600"/>
              </a:xfrm>
              <a:custGeom>
                <a:rect b="b" l="l" r="r" t="t"/>
                <a:pathLst>
                  <a:path extrusionOk="0" h="5664" w="5883">
                    <a:moveTo>
                      <a:pt x="3054" y="1132"/>
                    </a:moveTo>
                    <a:cubicBezTo>
                      <a:pt x="3495" y="1132"/>
                      <a:pt x="3930" y="1304"/>
                      <a:pt x="4255" y="1630"/>
                    </a:cubicBezTo>
                    <a:cubicBezTo>
                      <a:pt x="4738" y="2116"/>
                      <a:pt x="4886" y="2846"/>
                      <a:pt x="4624" y="3480"/>
                    </a:cubicBezTo>
                    <a:cubicBezTo>
                      <a:pt x="4358" y="4115"/>
                      <a:pt x="3739" y="4531"/>
                      <a:pt x="3053" y="4531"/>
                    </a:cubicBezTo>
                    <a:cubicBezTo>
                      <a:pt x="2114" y="4528"/>
                      <a:pt x="1357" y="3770"/>
                      <a:pt x="1353" y="2831"/>
                    </a:cubicBezTo>
                    <a:cubicBezTo>
                      <a:pt x="1353" y="2143"/>
                      <a:pt x="1767" y="1524"/>
                      <a:pt x="2404" y="1261"/>
                    </a:cubicBezTo>
                    <a:cubicBezTo>
                      <a:pt x="2614" y="1174"/>
                      <a:pt x="2835" y="1132"/>
                      <a:pt x="3054" y="1132"/>
                    </a:cubicBezTo>
                    <a:close/>
                    <a:moveTo>
                      <a:pt x="3053" y="1"/>
                    </a:moveTo>
                    <a:cubicBezTo>
                      <a:pt x="2316" y="1"/>
                      <a:pt x="1593" y="288"/>
                      <a:pt x="1052" y="829"/>
                    </a:cubicBezTo>
                    <a:cubicBezTo>
                      <a:pt x="242" y="1639"/>
                      <a:pt x="1" y="2855"/>
                      <a:pt x="439" y="3915"/>
                    </a:cubicBezTo>
                    <a:cubicBezTo>
                      <a:pt x="876" y="4972"/>
                      <a:pt x="1909" y="5663"/>
                      <a:pt x="3053" y="5663"/>
                    </a:cubicBezTo>
                    <a:cubicBezTo>
                      <a:pt x="4614" y="5660"/>
                      <a:pt x="5883" y="4395"/>
                      <a:pt x="5883" y="2831"/>
                    </a:cubicBezTo>
                    <a:cubicBezTo>
                      <a:pt x="5883" y="1687"/>
                      <a:pt x="5194" y="654"/>
                      <a:pt x="4137" y="216"/>
                    </a:cubicBezTo>
                    <a:cubicBezTo>
                      <a:pt x="3786" y="71"/>
                      <a:pt x="3418" y="1"/>
                      <a:pt x="3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68" name="Google Shape;1268;g3332ff80816_0_243"/>
          <p:cNvGrpSpPr/>
          <p:nvPr/>
        </p:nvGrpSpPr>
        <p:grpSpPr>
          <a:xfrm>
            <a:off x="6009738" y="3684700"/>
            <a:ext cx="397800" cy="424800"/>
            <a:chOff x="1339675" y="2359350"/>
            <a:chExt cx="397800" cy="424800"/>
          </a:xfrm>
        </p:grpSpPr>
        <p:sp>
          <p:nvSpPr>
            <p:cNvPr id="1269" name="Google Shape;1269;g3332ff80816_0_243"/>
            <p:cNvSpPr/>
            <p:nvPr/>
          </p:nvSpPr>
          <p:spPr>
            <a:xfrm>
              <a:off x="1339675" y="2359350"/>
              <a:ext cx="397800" cy="424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270" name="Google Shape;1270;g3332ff80816_0_243"/>
            <p:cNvGrpSpPr/>
            <p:nvPr/>
          </p:nvGrpSpPr>
          <p:grpSpPr>
            <a:xfrm>
              <a:off x="1367832" y="2482045"/>
              <a:ext cx="341488" cy="179405"/>
              <a:chOff x="2080675" y="352325"/>
              <a:chExt cx="485000" cy="254800"/>
            </a:xfrm>
          </p:grpSpPr>
          <p:sp>
            <p:nvSpPr>
              <p:cNvPr id="1271" name="Google Shape;1271;g3332ff80816_0_243"/>
              <p:cNvSpPr/>
              <p:nvPr/>
            </p:nvSpPr>
            <p:spPr>
              <a:xfrm>
                <a:off x="2080675" y="352325"/>
                <a:ext cx="485000" cy="254800"/>
              </a:xfrm>
              <a:custGeom>
                <a:rect b="b" l="l" r="r" t="t"/>
                <a:pathLst>
                  <a:path extrusionOk="0" h="10192" w="19400">
                    <a:moveTo>
                      <a:pt x="5514" y="2183"/>
                    </a:moveTo>
                    <a:cubicBezTo>
                      <a:pt x="4291" y="3932"/>
                      <a:pt x="4291" y="6254"/>
                      <a:pt x="5514" y="8002"/>
                    </a:cubicBezTo>
                    <a:cubicBezTo>
                      <a:pt x="4858" y="7685"/>
                      <a:pt x="4230" y="7320"/>
                      <a:pt x="3632" y="6909"/>
                    </a:cubicBezTo>
                    <a:cubicBezTo>
                      <a:pt x="2841" y="6368"/>
                      <a:pt x="2099" y="5762"/>
                      <a:pt x="1410" y="5097"/>
                    </a:cubicBezTo>
                    <a:cubicBezTo>
                      <a:pt x="2071" y="4454"/>
                      <a:pt x="3572" y="3126"/>
                      <a:pt x="5514" y="2183"/>
                    </a:cubicBezTo>
                    <a:close/>
                    <a:moveTo>
                      <a:pt x="13865" y="2171"/>
                    </a:moveTo>
                    <a:cubicBezTo>
                      <a:pt x="14527" y="2491"/>
                      <a:pt x="15167" y="2866"/>
                      <a:pt x="15774" y="3283"/>
                    </a:cubicBezTo>
                    <a:cubicBezTo>
                      <a:pt x="16562" y="3823"/>
                      <a:pt x="17304" y="4430"/>
                      <a:pt x="17996" y="5094"/>
                    </a:cubicBezTo>
                    <a:cubicBezTo>
                      <a:pt x="17307" y="5759"/>
                      <a:pt x="16565" y="6365"/>
                      <a:pt x="15774" y="6909"/>
                    </a:cubicBezTo>
                    <a:cubicBezTo>
                      <a:pt x="15167" y="7326"/>
                      <a:pt x="14530" y="7697"/>
                      <a:pt x="13865" y="8017"/>
                    </a:cubicBezTo>
                    <a:cubicBezTo>
                      <a:pt x="15097" y="6263"/>
                      <a:pt x="15097" y="3926"/>
                      <a:pt x="13865" y="2171"/>
                    </a:cubicBezTo>
                    <a:close/>
                    <a:moveTo>
                      <a:pt x="9801" y="1133"/>
                    </a:moveTo>
                    <a:cubicBezTo>
                      <a:pt x="11948" y="1190"/>
                      <a:pt x="13657" y="2947"/>
                      <a:pt x="13657" y="5091"/>
                    </a:cubicBezTo>
                    <a:cubicBezTo>
                      <a:pt x="13657" y="7238"/>
                      <a:pt x="11948" y="8995"/>
                      <a:pt x="9801" y="9053"/>
                    </a:cubicBezTo>
                    <a:lnTo>
                      <a:pt x="9566" y="9053"/>
                    </a:lnTo>
                    <a:cubicBezTo>
                      <a:pt x="7431" y="8983"/>
                      <a:pt x="5734" y="7232"/>
                      <a:pt x="5728" y="5094"/>
                    </a:cubicBezTo>
                    <a:cubicBezTo>
                      <a:pt x="5731" y="2947"/>
                      <a:pt x="7440" y="1190"/>
                      <a:pt x="9587" y="1133"/>
                    </a:cubicBezTo>
                    <a:close/>
                    <a:moveTo>
                      <a:pt x="9557" y="0"/>
                    </a:moveTo>
                    <a:cubicBezTo>
                      <a:pt x="7440" y="37"/>
                      <a:pt x="5166" y="852"/>
                      <a:pt x="2965" y="2362"/>
                    </a:cubicBezTo>
                    <a:cubicBezTo>
                      <a:pt x="1283" y="3518"/>
                      <a:pt x="239" y="4665"/>
                      <a:pt x="196" y="4714"/>
                    </a:cubicBezTo>
                    <a:cubicBezTo>
                      <a:pt x="0" y="4928"/>
                      <a:pt x="0" y="5257"/>
                      <a:pt x="196" y="5472"/>
                    </a:cubicBezTo>
                    <a:cubicBezTo>
                      <a:pt x="239" y="5523"/>
                      <a:pt x="1283" y="6670"/>
                      <a:pt x="2965" y="7827"/>
                    </a:cubicBezTo>
                    <a:cubicBezTo>
                      <a:pt x="5166" y="9337"/>
                      <a:pt x="7440" y="10149"/>
                      <a:pt x="9557" y="10188"/>
                    </a:cubicBezTo>
                    <a:cubicBezTo>
                      <a:pt x="9602" y="10188"/>
                      <a:pt x="9647" y="10191"/>
                      <a:pt x="9692" y="10191"/>
                    </a:cubicBezTo>
                    <a:lnTo>
                      <a:pt x="9717" y="10191"/>
                    </a:lnTo>
                    <a:cubicBezTo>
                      <a:pt x="11869" y="10185"/>
                      <a:pt x="14194" y="9367"/>
                      <a:pt x="16435" y="7827"/>
                    </a:cubicBezTo>
                    <a:cubicBezTo>
                      <a:pt x="18120" y="6670"/>
                      <a:pt x="19161" y="5523"/>
                      <a:pt x="19207" y="5475"/>
                    </a:cubicBezTo>
                    <a:cubicBezTo>
                      <a:pt x="19400" y="5257"/>
                      <a:pt x="19400" y="4931"/>
                      <a:pt x="19207" y="4714"/>
                    </a:cubicBezTo>
                    <a:cubicBezTo>
                      <a:pt x="19161" y="4665"/>
                      <a:pt x="18120" y="3521"/>
                      <a:pt x="16435" y="2365"/>
                    </a:cubicBezTo>
                    <a:cubicBezTo>
                      <a:pt x="14191" y="822"/>
                      <a:pt x="11869" y="6"/>
                      <a:pt x="9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g3332ff80816_0_243"/>
              <p:cNvSpPr/>
              <p:nvPr/>
            </p:nvSpPr>
            <p:spPr>
              <a:xfrm>
                <a:off x="2246650" y="408900"/>
                <a:ext cx="147075" cy="141600"/>
              </a:xfrm>
              <a:custGeom>
                <a:rect b="b" l="l" r="r" t="t"/>
                <a:pathLst>
                  <a:path extrusionOk="0" h="5664" w="5883">
                    <a:moveTo>
                      <a:pt x="3054" y="1132"/>
                    </a:moveTo>
                    <a:cubicBezTo>
                      <a:pt x="3495" y="1132"/>
                      <a:pt x="3930" y="1304"/>
                      <a:pt x="4255" y="1630"/>
                    </a:cubicBezTo>
                    <a:cubicBezTo>
                      <a:pt x="4738" y="2116"/>
                      <a:pt x="4886" y="2846"/>
                      <a:pt x="4624" y="3480"/>
                    </a:cubicBezTo>
                    <a:cubicBezTo>
                      <a:pt x="4358" y="4115"/>
                      <a:pt x="3739" y="4531"/>
                      <a:pt x="3053" y="4531"/>
                    </a:cubicBezTo>
                    <a:cubicBezTo>
                      <a:pt x="2114" y="4528"/>
                      <a:pt x="1357" y="3770"/>
                      <a:pt x="1353" y="2831"/>
                    </a:cubicBezTo>
                    <a:cubicBezTo>
                      <a:pt x="1353" y="2143"/>
                      <a:pt x="1767" y="1524"/>
                      <a:pt x="2404" y="1261"/>
                    </a:cubicBezTo>
                    <a:cubicBezTo>
                      <a:pt x="2614" y="1174"/>
                      <a:pt x="2835" y="1132"/>
                      <a:pt x="3054" y="1132"/>
                    </a:cubicBezTo>
                    <a:close/>
                    <a:moveTo>
                      <a:pt x="3053" y="1"/>
                    </a:moveTo>
                    <a:cubicBezTo>
                      <a:pt x="2316" y="1"/>
                      <a:pt x="1593" y="288"/>
                      <a:pt x="1052" y="829"/>
                    </a:cubicBezTo>
                    <a:cubicBezTo>
                      <a:pt x="242" y="1639"/>
                      <a:pt x="1" y="2855"/>
                      <a:pt x="439" y="3915"/>
                    </a:cubicBezTo>
                    <a:cubicBezTo>
                      <a:pt x="876" y="4972"/>
                      <a:pt x="1909" y="5663"/>
                      <a:pt x="3053" y="5663"/>
                    </a:cubicBezTo>
                    <a:cubicBezTo>
                      <a:pt x="4614" y="5660"/>
                      <a:pt x="5883" y="4395"/>
                      <a:pt x="5883" y="2831"/>
                    </a:cubicBezTo>
                    <a:cubicBezTo>
                      <a:pt x="5883" y="1687"/>
                      <a:pt x="5194" y="654"/>
                      <a:pt x="4137" y="216"/>
                    </a:cubicBezTo>
                    <a:cubicBezTo>
                      <a:pt x="3786" y="71"/>
                      <a:pt x="3418" y="1"/>
                      <a:pt x="3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3" name="Google Shape;1273;g3332ff80816_0_243"/>
          <p:cNvGrpSpPr/>
          <p:nvPr/>
        </p:nvGrpSpPr>
        <p:grpSpPr>
          <a:xfrm>
            <a:off x="6407538" y="3684700"/>
            <a:ext cx="397800" cy="424800"/>
            <a:chOff x="1339675" y="2359350"/>
            <a:chExt cx="397800" cy="424800"/>
          </a:xfrm>
        </p:grpSpPr>
        <p:sp>
          <p:nvSpPr>
            <p:cNvPr id="1274" name="Google Shape;1274;g3332ff80816_0_243"/>
            <p:cNvSpPr/>
            <p:nvPr/>
          </p:nvSpPr>
          <p:spPr>
            <a:xfrm>
              <a:off x="1339675" y="2359350"/>
              <a:ext cx="397800" cy="424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275" name="Google Shape;1275;g3332ff80816_0_243"/>
            <p:cNvGrpSpPr/>
            <p:nvPr/>
          </p:nvGrpSpPr>
          <p:grpSpPr>
            <a:xfrm>
              <a:off x="1367832" y="2482045"/>
              <a:ext cx="341488" cy="179405"/>
              <a:chOff x="2080675" y="352325"/>
              <a:chExt cx="485000" cy="254800"/>
            </a:xfrm>
          </p:grpSpPr>
          <p:sp>
            <p:nvSpPr>
              <p:cNvPr id="1276" name="Google Shape;1276;g3332ff80816_0_243"/>
              <p:cNvSpPr/>
              <p:nvPr/>
            </p:nvSpPr>
            <p:spPr>
              <a:xfrm>
                <a:off x="2080675" y="352325"/>
                <a:ext cx="485000" cy="254800"/>
              </a:xfrm>
              <a:custGeom>
                <a:rect b="b" l="l" r="r" t="t"/>
                <a:pathLst>
                  <a:path extrusionOk="0" h="10192" w="19400">
                    <a:moveTo>
                      <a:pt x="5514" y="2183"/>
                    </a:moveTo>
                    <a:cubicBezTo>
                      <a:pt x="4291" y="3932"/>
                      <a:pt x="4291" y="6254"/>
                      <a:pt x="5514" y="8002"/>
                    </a:cubicBezTo>
                    <a:cubicBezTo>
                      <a:pt x="4858" y="7685"/>
                      <a:pt x="4230" y="7320"/>
                      <a:pt x="3632" y="6909"/>
                    </a:cubicBezTo>
                    <a:cubicBezTo>
                      <a:pt x="2841" y="6368"/>
                      <a:pt x="2099" y="5762"/>
                      <a:pt x="1410" y="5097"/>
                    </a:cubicBezTo>
                    <a:cubicBezTo>
                      <a:pt x="2071" y="4454"/>
                      <a:pt x="3572" y="3126"/>
                      <a:pt x="5514" y="2183"/>
                    </a:cubicBezTo>
                    <a:close/>
                    <a:moveTo>
                      <a:pt x="13865" y="2171"/>
                    </a:moveTo>
                    <a:cubicBezTo>
                      <a:pt x="14527" y="2491"/>
                      <a:pt x="15167" y="2866"/>
                      <a:pt x="15774" y="3283"/>
                    </a:cubicBezTo>
                    <a:cubicBezTo>
                      <a:pt x="16562" y="3823"/>
                      <a:pt x="17304" y="4430"/>
                      <a:pt x="17996" y="5094"/>
                    </a:cubicBezTo>
                    <a:cubicBezTo>
                      <a:pt x="17307" y="5759"/>
                      <a:pt x="16565" y="6365"/>
                      <a:pt x="15774" y="6909"/>
                    </a:cubicBezTo>
                    <a:cubicBezTo>
                      <a:pt x="15167" y="7326"/>
                      <a:pt x="14530" y="7697"/>
                      <a:pt x="13865" y="8017"/>
                    </a:cubicBezTo>
                    <a:cubicBezTo>
                      <a:pt x="15097" y="6263"/>
                      <a:pt x="15097" y="3926"/>
                      <a:pt x="13865" y="2171"/>
                    </a:cubicBezTo>
                    <a:close/>
                    <a:moveTo>
                      <a:pt x="9801" y="1133"/>
                    </a:moveTo>
                    <a:cubicBezTo>
                      <a:pt x="11948" y="1190"/>
                      <a:pt x="13657" y="2947"/>
                      <a:pt x="13657" y="5091"/>
                    </a:cubicBezTo>
                    <a:cubicBezTo>
                      <a:pt x="13657" y="7238"/>
                      <a:pt x="11948" y="8995"/>
                      <a:pt x="9801" y="9053"/>
                    </a:cubicBezTo>
                    <a:lnTo>
                      <a:pt x="9566" y="9053"/>
                    </a:lnTo>
                    <a:cubicBezTo>
                      <a:pt x="7431" y="8983"/>
                      <a:pt x="5734" y="7232"/>
                      <a:pt x="5728" y="5094"/>
                    </a:cubicBezTo>
                    <a:cubicBezTo>
                      <a:pt x="5731" y="2947"/>
                      <a:pt x="7440" y="1190"/>
                      <a:pt x="9587" y="1133"/>
                    </a:cubicBezTo>
                    <a:close/>
                    <a:moveTo>
                      <a:pt x="9557" y="0"/>
                    </a:moveTo>
                    <a:cubicBezTo>
                      <a:pt x="7440" y="37"/>
                      <a:pt x="5166" y="852"/>
                      <a:pt x="2965" y="2362"/>
                    </a:cubicBezTo>
                    <a:cubicBezTo>
                      <a:pt x="1283" y="3518"/>
                      <a:pt x="239" y="4665"/>
                      <a:pt x="196" y="4714"/>
                    </a:cubicBezTo>
                    <a:cubicBezTo>
                      <a:pt x="0" y="4928"/>
                      <a:pt x="0" y="5257"/>
                      <a:pt x="196" y="5472"/>
                    </a:cubicBezTo>
                    <a:cubicBezTo>
                      <a:pt x="239" y="5523"/>
                      <a:pt x="1283" y="6670"/>
                      <a:pt x="2965" y="7827"/>
                    </a:cubicBezTo>
                    <a:cubicBezTo>
                      <a:pt x="5166" y="9337"/>
                      <a:pt x="7440" y="10149"/>
                      <a:pt x="9557" y="10188"/>
                    </a:cubicBezTo>
                    <a:cubicBezTo>
                      <a:pt x="9602" y="10188"/>
                      <a:pt x="9647" y="10191"/>
                      <a:pt x="9692" y="10191"/>
                    </a:cubicBezTo>
                    <a:lnTo>
                      <a:pt x="9717" y="10191"/>
                    </a:lnTo>
                    <a:cubicBezTo>
                      <a:pt x="11869" y="10185"/>
                      <a:pt x="14194" y="9367"/>
                      <a:pt x="16435" y="7827"/>
                    </a:cubicBezTo>
                    <a:cubicBezTo>
                      <a:pt x="18120" y="6670"/>
                      <a:pt x="19161" y="5523"/>
                      <a:pt x="19207" y="5475"/>
                    </a:cubicBezTo>
                    <a:cubicBezTo>
                      <a:pt x="19400" y="5257"/>
                      <a:pt x="19400" y="4931"/>
                      <a:pt x="19207" y="4714"/>
                    </a:cubicBezTo>
                    <a:cubicBezTo>
                      <a:pt x="19161" y="4665"/>
                      <a:pt x="18120" y="3521"/>
                      <a:pt x="16435" y="2365"/>
                    </a:cubicBezTo>
                    <a:cubicBezTo>
                      <a:pt x="14191" y="822"/>
                      <a:pt x="11869" y="6"/>
                      <a:pt x="9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g3332ff80816_0_243"/>
              <p:cNvSpPr/>
              <p:nvPr/>
            </p:nvSpPr>
            <p:spPr>
              <a:xfrm>
                <a:off x="2246650" y="408900"/>
                <a:ext cx="147075" cy="141600"/>
              </a:xfrm>
              <a:custGeom>
                <a:rect b="b" l="l" r="r" t="t"/>
                <a:pathLst>
                  <a:path extrusionOk="0" h="5664" w="5883">
                    <a:moveTo>
                      <a:pt x="3054" y="1132"/>
                    </a:moveTo>
                    <a:cubicBezTo>
                      <a:pt x="3495" y="1132"/>
                      <a:pt x="3930" y="1304"/>
                      <a:pt x="4255" y="1630"/>
                    </a:cubicBezTo>
                    <a:cubicBezTo>
                      <a:pt x="4738" y="2116"/>
                      <a:pt x="4886" y="2846"/>
                      <a:pt x="4624" y="3480"/>
                    </a:cubicBezTo>
                    <a:cubicBezTo>
                      <a:pt x="4358" y="4115"/>
                      <a:pt x="3739" y="4531"/>
                      <a:pt x="3053" y="4531"/>
                    </a:cubicBezTo>
                    <a:cubicBezTo>
                      <a:pt x="2114" y="4528"/>
                      <a:pt x="1357" y="3770"/>
                      <a:pt x="1353" y="2831"/>
                    </a:cubicBezTo>
                    <a:cubicBezTo>
                      <a:pt x="1353" y="2143"/>
                      <a:pt x="1767" y="1524"/>
                      <a:pt x="2404" y="1261"/>
                    </a:cubicBezTo>
                    <a:cubicBezTo>
                      <a:pt x="2614" y="1174"/>
                      <a:pt x="2835" y="1132"/>
                      <a:pt x="3054" y="1132"/>
                    </a:cubicBezTo>
                    <a:close/>
                    <a:moveTo>
                      <a:pt x="3053" y="1"/>
                    </a:moveTo>
                    <a:cubicBezTo>
                      <a:pt x="2316" y="1"/>
                      <a:pt x="1593" y="288"/>
                      <a:pt x="1052" y="829"/>
                    </a:cubicBezTo>
                    <a:cubicBezTo>
                      <a:pt x="242" y="1639"/>
                      <a:pt x="1" y="2855"/>
                      <a:pt x="439" y="3915"/>
                    </a:cubicBezTo>
                    <a:cubicBezTo>
                      <a:pt x="876" y="4972"/>
                      <a:pt x="1909" y="5663"/>
                      <a:pt x="3053" y="5663"/>
                    </a:cubicBezTo>
                    <a:cubicBezTo>
                      <a:pt x="4614" y="5660"/>
                      <a:pt x="5883" y="4395"/>
                      <a:pt x="5883" y="2831"/>
                    </a:cubicBezTo>
                    <a:cubicBezTo>
                      <a:pt x="5883" y="1687"/>
                      <a:pt x="5194" y="654"/>
                      <a:pt x="4137" y="216"/>
                    </a:cubicBezTo>
                    <a:cubicBezTo>
                      <a:pt x="3786" y="71"/>
                      <a:pt x="3418" y="1"/>
                      <a:pt x="3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8" name="Google Shape;1278;g3332ff80816_0_243"/>
          <p:cNvGrpSpPr/>
          <p:nvPr/>
        </p:nvGrpSpPr>
        <p:grpSpPr>
          <a:xfrm>
            <a:off x="6805338" y="3684700"/>
            <a:ext cx="397800" cy="424800"/>
            <a:chOff x="1339675" y="2359350"/>
            <a:chExt cx="397800" cy="424800"/>
          </a:xfrm>
        </p:grpSpPr>
        <p:sp>
          <p:nvSpPr>
            <p:cNvPr id="1279" name="Google Shape;1279;g3332ff80816_0_243"/>
            <p:cNvSpPr/>
            <p:nvPr/>
          </p:nvSpPr>
          <p:spPr>
            <a:xfrm>
              <a:off x="1339675" y="2359350"/>
              <a:ext cx="397800" cy="424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280" name="Google Shape;1280;g3332ff80816_0_243"/>
            <p:cNvGrpSpPr/>
            <p:nvPr/>
          </p:nvGrpSpPr>
          <p:grpSpPr>
            <a:xfrm>
              <a:off x="1367832" y="2482045"/>
              <a:ext cx="341488" cy="179405"/>
              <a:chOff x="2080675" y="352325"/>
              <a:chExt cx="485000" cy="254800"/>
            </a:xfrm>
          </p:grpSpPr>
          <p:sp>
            <p:nvSpPr>
              <p:cNvPr id="1281" name="Google Shape;1281;g3332ff80816_0_243"/>
              <p:cNvSpPr/>
              <p:nvPr/>
            </p:nvSpPr>
            <p:spPr>
              <a:xfrm>
                <a:off x="2080675" y="352325"/>
                <a:ext cx="485000" cy="254800"/>
              </a:xfrm>
              <a:custGeom>
                <a:rect b="b" l="l" r="r" t="t"/>
                <a:pathLst>
                  <a:path extrusionOk="0" h="10192" w="19400">
                    <a:moveTo>
                      <a:pt x="5514" y="2183"/>
                    </a:moveTo>
                    <a:cubicBezTo>
                      <a:pt x="4291" y="3932"/>
                      <a:pt x="4291" y="6254"/>
                      <a:pt x="5514" y="8002"/>
                    </a:cubicBezTo>
                    <a:cubicBezTo>
                      <a:pt x="4858" y="7685"/>
                      <a:pt x="4230" y="7320"/>
                      <a:pt x="3632" y="6909"/>
                    </a:cubicBezTo>
                    <a:cubicBezTo>
                      <a:pt x="2841" y="6368"/>
                      <a:pt x="2099" y="5762"/>
                      <a:pt x="1410" y="5097"/>
                    </a:cubicBezTo>
                    <a:cubicBezTo>
                      <a:pt x="2071" y="4454"/>
                      <a:pt x="3572" y="3126"/>
                      <a:pt x="5514" y="2183"/>
                    </a:cubicBezTo>
                    <a:close/>
                    <a:moveTo>
                      <a:pt x="13865" y="2171"/>
                    </a:moveTo>
                    <a:cubicBezTo>
                      <a:pt x="14527" y="2491"/>
                      <a:pt x="15167" y="2866"/>
                      <a:pt x="15774" y="3283"/>
                    </a:cubicBezTo>
                    <a:cubicBezTo>
                      <a:pt x="16562" y="3823"/>
                      <a:pt x="17304" y="4430"/>
                      <a:pt x="17996" y="5094"/>
                    </a:cubicBezTo>
                    <a:cubicBezTo>
                      <a:pt x="17307" y="5759"/>
                      <a:pt x="16565" y="6365"/>
                      <a:pt x="15774" y="6909"/>
                    </a:cubicBezTo>
                    <a:cubicBezTo>
                      <a:pt x="15167" y="7326"/>
                      <a:pt x="14530" y="7697"/>
                      <a:pt x="13865" y="8017"/>
                    </a:cubicBezTo>
                    <a:cubicBezTo>
                      <a:pt x="15097" y="6263"/>
                      <a:pt x="15097" y="3926"/>
                      <a:pt x="13865" y="2171"/>
                    </a:cubicBezTo>
                    <a:close/>
                    <a:moveTo>
                      <a:pt x="9801" y="1133"/>
                    </a:moveTo>
                    <a:cubicBezTo>
                      <a:pt x="11948" y="1190"/>
                      <a:pt x="13657" y="2947"/>
                      <a:pt x="13657" y="5091"/>
                    </a:cubicBezTo>
                    <a:cubicBezTo>
                      <a:pt x="13657" y="7238"/>
                      <a:pt x="11948" y="8995"/>
                      <a:pt x="9801" y="9053"/>
                    </a:cubicBezTo>
                    <a:lnTo>
                      <a:pt x="9566" y="9053"/>
                    </a:lnTo>
                    <a:cubicBezTo>
                      <a:pt x="7431" y="8983"/>
                      <a:pt x="5734" y="7232"/>
                      <a:pt x="5728" y="5094"/>
                    </a:cubicBezTo>
                    <a:cubicBezTo>
                      <a:pt x="5731" y="2947"/>
                      <a:pt x="7440" y="1190"/>
                      <a:pt x="9587" y="1133"/>
                    </a:cubicBezTo>
                    <a:close/>
                    <a:moveTo>
                      <a:pt x="9557" y="0"/>
                    </a:moveTo>
                    <a:cubicBezTo>
                      <a:pt x="7440" y="37"/>
                      <a:pt x="5166" y="852"/>
                      <a:pt x="2965" y="2362"/>
                    </a:cubicBezTo>
                    <a:cubicBezTo>
                      <a:pt x="1283" y="3518"/>
                      <a:pt x="239" y="4665"/>
                      <a:pt x="196" y="4714"/>
                    </a:cubicBezTo>
                    <a:cubicBezTo>
                      <a:pt x="0" y="4928"/>
                      <a:pt x="0" y="5257"/>
                      <a:pt x="196" y="5472"/>
                    </a:cubicBezTo>
                    <a:cubicBezTo>
                      <a:pt x="239" y="5523"/>
                      <a:pt x="1283" y="6670"/>
                      <a:pt x="2965" y="7827"/>
                    </a:cubicBezTo>
                    <a:cubicBezTo>
                      <a:pt x="5166" y="9337"/>
                      <a:pt x="7440" y="10149"/>
                      <a:pt x="9557" y="10188"/>
                    </a:cubicBezTo>
                    <a:cubicBezTo>
                      <a:pt x="9602" y="10188"/>
                      <a:pt x="9647" y="10191"/>
                      <a:pt x="9692" y="10191"/>
                    </a:cubicBezTo>
                    <a:lnTo>
                      <a:pt x="9717" y="10191"/>
                    </a:lnTo>
                    <a:cubicBezTo>
                      <a:pt x="11869" y="10185"/>
                      <a:pt x="14194" y="9367"/>
                      <a:pt x="16435" y="7827"/>
                    </a:cubicBezTo>
                    <a:cubicBezTo>
                      <a:pt x="18120" y="6670"/>
                      <a:pt x="19161" y="5523"/>
                      <a:pt x="19207" y="5475"/>
                    </a:cubicBezTo>
                    <a:cubicBezTo>
                      <a:pt x="19400" y="5257"/>
                      <a:pt x="19400" y="4931"/>
                      <a:pt x="19207" y="4714"/>
                    </a:cubicBezTo>
                    <a:cubicBezTo>
                      <a:pt x="19161" y="4665"/>
                      <a:pt x="18120" y="3521"/>
                      <a:pt x="16435" y="2365"/>
                    </a:cubicBezTo>
                    <a:cubicBezTo>
                      <a:pt x="14191" y="822"/>
                      <a:pt x="11869" y="6"/>
                      <a:pt x="9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g3332ff80816_0_243"/>
              <p:cNvSpPr/>
              <p:nvPr/>
            </p:nvSpPr>
            <p:spPr>
              <a:xfrm>
                <a:off x="2246650" y="408900"/>
                <a:ext cx="147075" cy="141600"/>
              </a:xfrm>
              <a:custGeom>
                <a:rect b="b" l="l" r="r" t="t"/>
                <a:pathLst>
                  <a:path extrusionOk="0" h="5664" w="5883">
                    <a:moveTo>
                      <a:pt x="3054" y="1132"/>
                    </a:moveTo>
                    <a:cubicBezTo>
                      <a:pt x="3495" y="1132"/>
                      <a:pt x="3930" y="1304"/>
                      <a:pt x="4255" y="1630"/>
                    </a:cubicBezTo>
                    <a:cubicBezTo>
                      <a:pt x="4738" y="2116"/>
                      <a:pt x="4886" y="2846"/>
                      <a:pt x="4624" y="3480"/>
                    </a:cubicBezTo>
                    <a:cubicBezTo>
                      <a:pt x="4358" y="4115"/>
                      <a:pt x="3739" y="4531"/>
                      <a:pt x="3053" y="4531"/>
                    </a:cubicBezTo>
                    <a:cubicBezTo>
                      <a:pt x="2114" y="4528"/>
                      <a:pt x="1357" y="3770"/>
                      <a:pt x="1353" y="2831"/>
                    </a:cubicBezTo>
                    <a:cubicBezTo>
                      <a:pt x="1353" y="2143"/>
                      <a:pt x="1767" y="1524"/>
                      <a:pt x="2404" y="1261"/>
                    </a:cubicBezTo>
                    <a:cubicBezTo>
                      <a:pt x="2614" y="1174"/>
                      <a:pt x="2835" y="1132"/>
                      <a:pt x="3054" y="1132"/>
                    </a:cubicBezTo>
                    <a:close/>
                    <a:moveTo>
                      <a:pt x="3053" y="1"/>
                    </a:moveTo>
                    <a:cubicBezTo>
                      <a:pt x="2316" y="1"/>
                      <a:pt x="1593" y="288"/>
                      <a:pt x="1052" y="829"/>
                    </a:cubicBezTo>
                    <a:cubicBezTo>
                      <a:pt x="242" y="1639"/>
                      <a:pt x="1" y="2855"/>
                      <a:pt x="439" y="3915"/>
                    </a:cubicBezTo>
                    <a:cubicBezTo>
                      <a:pt x="876" y="4972"/>
                      <a:pt x="1909" y="5663"/>
                      <a:pt x="3053" y="5663"/>
                    </a:cubicBezTo>
                    <a:cubicBezTo>
                      <a:pt x="4614" y="5660"/>
                      <a:pt x="5883" y="4395"/>
                      <a:pt x="5883" y="2831"/>
                    </a:cubicBezTo>
                    <a:cubicBezTo>
                      <a:pt x="5883" y="1687"/>
                      <a:pt x="5194" y="654"/>
                      <a:pt x="4137" y="216"/>
                    </a:cubicBezTo>
                    <a:cubicBezTo>
                      <a:pt x="3786" y="71"/>
                      <a:pt x="3418" y="1"/>
                      <a:pt x="3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83" name="Google Shape;1283;g3332ff80816_0_243"/>
          <p:cNvGrpSpPr/>
          <p:nvPr/>
        </p:nvGrpSpPr>
        <p:grpSpPr>
          <a:xfrm>
            <a:off x="7203138" y="3684700"/>
            <a:ext cx="397800" cy="424800"/>
            <a:chOff x="1339675" y="2359350"/>
            <a:chExt cx="397800" cy="424800"/>
          </a:xfrm>
        </p:grpSpPr>
        <p:sp>
          <p:nvSpPr>
            <p:cNvPr id="1284" name="Google Shape;1284;g3332ff80816_0_243"/>
            <p:cNvSpPr/>
            <p:nvPr/>
          </p:nvSpPr>
          <p:spPr>
            <a:xfrm>
              <a:off x="1339675" y="2359350"/>
              <a:ext cx="397800" cy="424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285" name="Google Shape;1285;g3332ff80816_0_243"/>
            <p:cNvGrpSpPr/>
            <p:nvPr/>
          </p:nvGrpSpPr>
          <p:grpSpPr>
            <a:xfrm>
              <a:off x="1367832" y="2482045"/>
              <a:ext cx="341488" cy="179405"/>
              <a:chOff x="2080675" y="352325"/>
              <a:chExt cx="485000" cy="254800"/>
            </a:xfrm>
          </p:grpSpPr>
          <p:sp>
            <p:nvSpPr>
              <p:cNvPr id="1286" name="Google Shape;1286;g3332ff80816_0_243"/>
              <p:cNvSpPr/>
              <p:nvPr/>
            </p:nvSpPr>
            <p:spPr>
              <a:xfrm>
                <a:off x="2080675" y="352325"/>
                <a:ext cx="485000" cy="254800"/>
              </a:xfrm>
              <a:custGeom>
                <a:rect b="b" l="l" r="r" t="t"/>
                <a:pathLst>
                  <a:path extrusionOk="0" h="10192" w="19400">
                    <a:moveTo>
                      <a:pt x="5514" y="2183"/>
                    </a:moveTo>
                    <a:cubicBezTo>
                      <a:pt x="4291" y="3932"/>
                      <a:pt x="4291" y="6254"/>
                      <a:pt x="5514" y="8002"/>
                    </a:cubicBezTo>
                    <a:cubicBezTo>
                      <a:pt x="4858" y="7685"/>
                      <a:pt x="4230" y="7320"/>
                      <a:pt x="3632" y="6909"/>
                    </a:cubicBezTo>
                    <a:cubicBezTo>
                      <a:pt x="2841" y="6368"/>
                      <a:pt x="2099" y="5762"/>
                      <a:pt x="1410" y="5097"/>
                    </a:cubicBezTo>
                    <a:cubicBezTo>
                      <a:pt x="2071" y="4454"/>
                      <a:pt x="3572" y="3126"/>
                      <a:pt x="5514" y="2183"/>
                    </a:cubicBezTo>
                    <a:close/>
                    <a:moveTo>
                      <a:pt x="13865" y="2171"/>
                    </a:moveTo>
                    <a:cubicBezTo>
                      <a:pt x="14527" y="2491"/>
                      <a:pt x="15167" y="2866"/>
                      <a:pt x="15774" y="3283"/>
                    </a:cubicBezTo>
                    <a:cubicBezTo>
                      <a:pt x="16562" y="3823"/>
                      <a:pt x="17304" y="4430"/>
                      <a:pt x="17996" y="5094"/>
                    </a:cubicBezTo>
                    <a:cubicBezTo>
                      <a:pt x="17307" y="5759"/>
                      <a:pt x="16565" y="6365"/>
                      <a:pt x="15774" y="6909"/>
                    </a:cubicBezTo>
                    <a:cubicBezTo>
                      <a:pt x="15167" y="7326"/>
                      <a:pt x="14530" y="7697"/>
                      <a:pt x="13865" y="8017"/>
                    </a:cubicBezTo>
                    <a:cubicBezTo>
                      <a:pt x="15097" y="6263"/>
                      <a:pt x="15097" y="3926"/>
                      <a:pt x="13865" y="2171"/>
                    </a:cubicBezTo>
                    <a:close/>
                    <a:moveTo>
                      <a:pt x="9801" y="1133"/>
                    </a:moveTo>
                    <a:cubicBezTo>
                      <a:pt x="11948" y="1190"/>
                      <a:pt x="13657" y="2947"/>
                      <a:pt x="13657" y="5091"/>
                    </a:cubicBezTo>
                    <a:cubicBezTo>
                      <a:pt x="13657" y="7238"/>
                      <a:pt x="11948" y="8995"/>
                      <a:pt x="9801" y="9053"/>
                    </a:cubicBezTo>
                    <a:lnTo>
                      <a:pt x="9566" y="9053"/>
                    </a:lnTo>
                    <a:cubicBezTo>
                      <a:pt x="7431" y="8983"/>
                      <a:pt x="5734" y="7232"/>
                      <a:pt x="5728" y="5094"/>
                    </a:cubicBezTo>
                    <a:cubicBezTo>
                      <a:pt x="5731" y="2947"/>
                      <a:pt x="7440" y="1190"/>
                      <a:pt x="9587" y="1133"/>
                    </a:cubicBezTo>
                    <a:close/>
                    <a:moveTo>
                      <a:pt x="9557" y="0"/>
                    </a:moveTo>
                    <a:cubicBezTo>
                      <a:pt x="7440" y="37"/>
                      <a:pt x="5166" y="852"/>
                      <a:pt x="2965" y="2362"/>
                    </a:cubicBezTo>
                    <a:cubicBezTo>
                      <a:pt x="1283" y="3518"/>
                      <a:pt x="239" y="4665"/>
                      <a:pt x="196" y="4714"/>
                    </a:cubicBezTo>
                    <a:cubicBezTo>
                      <a:pt x="0" y="4928"/>
                      <a:pt x="0" y="5257"/>
                      <a:pt x="196" y="5472"/>
                    </a:cubicBezTo>
                    <a:cubicBezTo>
                      <a:pt x="239" y="5523"/>
                      <a:pt x="1283" y="6670"/>
                      <a:pt x="2965" y="7827"/>
                    </a:cubicBezTo>
                    <a:cubicBezTo>
                      <a:pt x="5166" y="9337"/>
                      <a:pt x="7440" y="10149"/>
                      <a:pt x="9557" y="10188"/>
                    </a:cubicBezTo>
                    <a:cubicBezTo>
                      <a:pt x="9602" y="10188"/>
                      <a:pt x="9647" y="10191"/>
                      <a:pt x="9692" y="10191"/>
                    </a:cubicBezTo>
                    <a:lnTo>
                      <a:pt x="9717" y="10191"/>
                    </a:lnTo>
                    <a:cubicBezTo>
                      <a:pt x="11869" y="10185"/>
                      <a:pt x="14194" y="9367"/>
                      <a:pt x="16435" y="7827"/>
                    </a:cubicBezTo>
                    <a:cubicBezTo>
                      <a:pt x="18120" y="6670"/>
                      <a:pt x="19161" y="5523"/>
                      <a:pt x="19207" y="5475"/>
                    </a:cubicBezTo>
                    <a:cubicBezTo>
                      <a:pt x="19400" y="5257"/>
                      <a:pt x="19400" y="4931"/>
                      <a:pt x="19207" y="4714"/>
                    </a:cubicBezTo>
                    <a:cubicBezTo>
                      <a:pt x="19161" y="4665"/>
                      <a:pt x="18120" y="3521"/>
                      <a:pt x="16435" y="2365"/>
                    </a:cubicBezTo>
                    <a:cubicBezTo>
                      <a:pt x="14191" y="822"/>
                      <a:pt x="11869" y="6"/>
                      <a:pt x="9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g3332ff80816_0_243"/>
              <p:cNvSpPr/>
              <p:nvPr/>
            </p:nvSpPr>
            <p:spPr>
              <a:xfrm>
                <a:off x="2246650" y="408900"/>
                <a:ext cx="147075" cy="141600"/>
              </a:xfrm>
              <a:custGeom>
                <a:rect b="b" l="l" r="r" t="t"/>
                <a:pathLst>
                  <a:path extrusionOk="0" h="5664" w="5883">
                    <a:moveTo>
                      <a:pt x="3054" y="1132"/>
                    </a:moveTo>
                    <a:cubicBezTo>
                      <a:pt x="3495" y="1132"/>
                      <a:pt x="3930" y="1304"/>
                      <a:pt x="4255" y="1630"/>
                    </a:cubicBezTo>
                    <a:cubicBezTo>
                      <a:pt x="4738" y="2116"/>
                      <a:pt x="4886" y="2846"/>
                      <a:pt x="4624" y="3480"/>
                    </a:cubicBezTo>
                    <a:cubicBezTo>
                      <a:pt x="4358" y="4115"/>
                      <a:pt x="3739" y="4531"/>
                      <a:pt x="3053" y="4531"/>
                    </a:cubicBezTo>
                    <a:cubicBezTo>
                      <a:pt x="2114" y="4528"/>
                      <a:pt x="1357" y="3770"/>
                      <a:pt x="1353" y="2831"/>
                    </a:cubicBezTo>
                    <a:cubicBezTo>
                      <a:pt x="1353" y="2143"/>
                      <a:pt x="1767" y="1524"/>
                      <a:pt x="2404" y="1261"/>
                    </a:cubicBezTo>
                    <a:cubicBezTo>
                      <a:pt x="2614" y="1174"/>
                      <a:pt x="2835" y="1132"/>
                      <a:pt x="3054" y="1132"/>
                    </a:cubicBezTo>
                    <a:close/>
                    <a:moveTo>
                      <a:pt x="3053" y="1"/>
                    </a:moveTo>
                    <a:cubicBezTo>
                      <a:pt x="2316" y="1"/>
                      <a:pt x="1593" y="288"/>
                      <a:pt x="1052" y="829"/>
                    </a:cubicBezTo>
                    <a:cubicBezTo>
                      <a:pt x="242" y="1639"/>
                      <a:pt x="1" y="2855"/>
                      <a:pt x="439" y="3915"/>
                    </a:cubicBezTo>
                    <a:cubicBezTo>
                      <a:pt x="876" y="4972"/>
                      <a:pt x="1909" y="5663"/>
                      <a:pt x="3053" y="5663"/>
                    </a:cubicBezTo>
                    <a:cubicBezTo>
                      <a:pt x="4614" y="5660"/>
                      <a:pt x="5883" y="4395"/>
                      <a:pt x="5883" y="2831"/>
                    </a:cubicBezTo>
                    <a:cubicBezTo>
                      <a:pt x="5883" y="1687"/>
                      <a:pt x="5194" y="654"/>
                      <a:pt x="4137" y="216"/>
                    </a:cubicBezTo>
                    <a:cubicBezTo>
                      <a:pt x="3786" y="71"/>
                      <a:pt x="3418" y="1"/>
                      <a:pt x="3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88" name="Google Shape;1288;g3332ff80816_0_243"/>
          <p:cNvSpPr/>
          <p:nvPr/>
        </p:nvSpPr>
        <p:spPr>
          <a:xfrm>
            <a:off x="5611938" y="3684700"/>
            <a:ext cx="3978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?</a:t>
            </a:r>
            <a:endParaRPr b="1"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9" name="Google Shape;1289;g3332ff80816_0_243"/>
          <p:cNvSpPr/>
          <p:nvPr/>
        </p:nvSpPr>
        <p:spPr>
          <a:xfrm>
            <a:off x="6009738" y="3684700"/>
            <a:ext cx="3978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?</a:t>
            </a:r>
            <a:endParaRPr b="1"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0" name="Google Shape;1290;g3332ff80816_0_243"/>
          <p:cNvSpPr/>
          <p:nvPr/>
        </p:nvSpPr>
        <p:spPr>
          <a:xfrm>
            <a:off x="6407538" y="3684700"/>
            <a:ext cx="3978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?</a:t>
            </a:r>
            <a:endParaRPr b="1"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1" name="Google Shape;1291;g3332ff80816_0_243"/>
          <p:cNvSpPr/>
          <p:nvPr/>
        </p:nvSpPr>
        <p:spPr>
          <a:xfrm>
            <a:off x="6805338" y="3684700"/>
            <a:ext cx="3978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?</a:t>
            </a:r>
            <a:endParaRPr b="1"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2" name="Google Shape;1292;g3332ff80816_0_243"/>
          <p:cNvSpPr/>
          <p:nvPr/>
        </p:nvSpPr>
        <p:spPr>
          <a:xfrm>
            <a:off x="7203138" y="3684700"/>
            <a:ext cx="397800" cy="42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?</a:t>
            </a:r>
            <a:endParaRPr b="1"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3" name="Google Shape;1293;g3332ff80816_0_243"/>
          <p:cNvSpPr txBox="1"/>
          <p:nvPr/>
        </p:nvSpPr>
        <p:spPr>
          <a:xfrm>
            <a:off x="3622938" y="3317925"/>
            <a:ext cx="68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known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4" name="Google Shape;1294;g3332ff80816_0_243"/>
          <p:cNvSpPr txBox="1"/>
          <p:nvPr/>
        </p:nvSpPr>
        <p:spPr>
          <a:xfrm>
            <a:off x="5611938" y="3317925"/>
            <a:ext cx="119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unknown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95" name="Google Shape;1295;g3332ff80816_0_243"/>
          <p:cNvGrpSpPr/>
          <p:nvPr/>
        </p:nvGrpSpPr>
        <p:grpSpPr>
          <a:xfrm>
            <a:off x="3622938" y="3684700"/>
            <a:ext cx="397800" cy="424800"/>
            <a:chOff x="1339675" y="2359350"/>
            <a:chExt cx="397800" cy="424800"/>
          </a:xfrm>
        </p:grpSpPr>
        <p:sp>
          <p:nvSpPr>
            <p:cNvPr id="1296" name="Google Shape;1296;g3332ff80816_0_243"/>
            <p:cNvSpPr/>
            <p:nvPr/>
          </p:nvSpPr>
          <p:spPr>
            <a:xfrm>
              <a:off x="1339675" y="2359350"/>
              <a:ext cx="397800" cy="424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297" name="Google Shape;1297;g3332ff80816_0_243"/>
            <p:cNvGrpSpPr/>
            <p:nvPr/>
          </p:nvGrpSpPr>
          <p:grpSpPr>
            <a:xfrm>
              <a:off x="1367832" y="2482045"/>
              <a:ext cx="341488" cy="179405"/>
              <a:chOff x="2080675" y="352325"/>
              <a:chExt cx="485000" cy="254800"/>
            </a:xfrm>
          </p:grpSpPr>
          <p:sp>
            <p:nvSpPr>
              <p:cNvPr id="1298" name="Google Shape;1298;g3332ff80816_0_243"/>
              <p:cNvSpPr/>
              <p:nvPr/>
            </p:nvSpPr>
            <p:spPr>
              <a:xfrm>
                <a:off x="2080675" y="352325"/>
                <a:ext cx="485000" cy="254800"/>
              </a:xfrm>
              <a:custGeom>
                <a:rect b="b" l="l" r="r" t="t"/>
                <a:pathLst>
                  <a:path extrusionOk="0" h="10192" w="19400">
                    <a:moveTo>
                      <a:pt x="5514" y="2183"/>
                    </a:moveTo>
                    <a:cubicBezTo>
                      <a:pt x="4291" y="3932"/>
                      <a:pt x="4291" y="6254"/>
                      <a:pt x="5514" y="8002"/>
                    </a:cubicBezTo>
                    <a:cubicBezTo>
                      <a:pt x="4858" y="7685"/>
                      <a:pt x="4230" y="7320"/>
                      <a:pt x="3632" y="6909"/>
                    </a:cubicBezTo>
                    <a:cubicBezTo>
                      <a:pt x="2841" y="6368"/>
                      <a:pt x="2099" y="5762"/>
                      <a:pt x="1410" y="5097"/>
                    </a:cubicBezTo>
                    <a:cubicBezTo>
                      <a:pt x="2071" y="4454"/>
                      <a:pt x="3572" y="3126"/>
                      <a:pt x="5514" y="2183"/>
                    </a:cubicBezTo>
                    <a:close/>
                    <a:moveTo>
                      <a:pt x="13865" y="2171"/>
                    </a:moveTo>
                    <a:cubicBezTo>
                      <a:pt x="14527" y="2491"/>
                      <a:pt x="15167" y="2866"/>
                      <a:pt x="15774" y="3283"/>
                    </a:cubicBezTo>
                    <a:cubicBezTo>
                      <a:pt x="16562" y="3823"/>
                      <a:pt x="17304" y="4430"/>
                      <a:pt x="17996" y="5094"/>
                    </a:cubicBezTo>
                    <a:cubicBezTo>
                      <a:pt x="17307" y="5759"/>
                      <a:pt x="16565" y="6365"/>
                      <a:pt x="15774" y="6909"/>
                    </a:cubicBezTo>
                    <a:cubicBezTo>
                      <a:pt x="15167" y="7326"/>
                      <a:pt x="14530" y="7697"/>
                      <a:pt x="13865" y="8017"/>
                    </a:cubicBezTo>
                    <a:cubicBezTo>
                      <a:pt x="15097" y="6263"/>
                      <a:pt x="15097" y="3926"/>
                      <a:pt x="13865" y="2171"/>
                    </a:cubicBezTo>
                    <a:close/>
                    <a:moveTo>
                      <a:pt x="9801" y="1133"/>
                    </a:moveTo>
                    <a:cubicBezTo>
                      <a:pt x="11948" y="1190"/>
                      <a:pt x="13657" y="2947"/>
                      <a:pt x="13657" y="5091"/>
                    </a:cubicBezTo>
                    <a:cubicBezTo>
                      <a:pt x="13657" y="7238"/>
                      <a:pt x="11948" y="8995"/>
                      <a:pt x="9801" y="9053"/>
                    </a:cubicBezTo>
                    <a:lnTo>
                      <a:pt x="9566" y="9053"/>
                    </a:lnTo>
                    <a:cubicBezTo>
                      <a:pt x="7431" y="8983"/>
                      <a:pt x="5734" y="7232"/>
                      <a:pt x="5728" y="5094"/>
                    </a:cubicBezTo>
                    <a:cubicBezTo>
                      <a:pt x="5731" y="2947"/>
                      <a:pt x="7440" y="1190"/>
                      <a:pt x="9587" y="1133"/>
                    </a:cubicBezTo>
                    <a:close/>
                    <a:moveTo>
                      <a:pt x="9557" y="0"/>
                    </a:moveTo>
                    <a:cubicBezTo>
                      <a:pt x="7440" y="37"/>
                      <a:pt x="5166" y="852"/>
                      <a:pt x="2965" y="2362"/>
                    </a:cubicBezTo>
                    <a:cubicBezTo>
                      <a:pt x="1283" y="3518"/>
                      <a:pt x="239" y="4665"/>
                      <a:pt x="196" y="4714"/>
                    </a:cubicBezTo>
                    <a:cubicBezTo>
                      <a:pt x="0" y="4928"/>
                      <a:pt x="0" y="5257"/>
                      <a:pt x="196" y="5472"/>
                    </a:cubicBezTo>
                    <a:cubicBezTo>
                      <a:pt x="239" y="5523"/>
                      <a:pt x="1283" y="6670"/>
                      <a:pt x="2965" y="7827"/>
                    </a:cubicBezTo>
                    <a:cubicBezTo>
                      <a:pt x="5166" y="9337"/>
                      <a:pt x="7440" y="10149"/>
                      <a:pt x="9557" y="10188"/>
                    </a:cubicBezTo>
                    <a:cubicBezTo>
                      <a:pt x="9602" y="10188"/>
                      <a:pt x="9647" y="10191"/>
                      <a:pt x="9692" y="10191"/>
                    </a:cubicBezTo>
                    <a:lnTo>
                      <a:pt x="9717" y="10191"/>
                    </a:lnTo>
                    <a:cubicBezTo>
                      <a:pt x="11869" y="10185"/>
                      <a:pt x="14194" y="9367"/>
                      <a:pt x="16435" y="7827"/>
                    </a:cubicBezTo>
                    <a:cubicBezTo>
                      <a:pt x="18120" y="6670"/>
                      <a:pt x="19161" y="5523"/>
                      <a:pt x="19207" y="5475"/>
                    </a:cubicBezTo>
                    <a:cubicBezTo>
                      <a:pt x="19400" y="5257"/>
                      <a:pt x="19400" y="4931"/>
                      <a:pt x="19207" y="4714"/>
                    </a:cubicBezTo>
                    <a:cubicBezTo>
                      <a:pt x="19161" y="4665"/>
                      <a:pt x="18120" y="3521"/>
                      <a:pt x="16435" y="2365"/>
                    </a:cubicBezTo>
                    <a:cubicBezTo>
                      <a:pt x="14191" y="822"/>
                      <a:pt x="11869" y="6"/>
                      <a:pt x="9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g3332ff80816_0_243"/>
              <p:cNvSpPr/>
              <p:nvPr/>
            </p:nvSpPr>
            <p:spPr>
              <a:xfrm>
                <a:off x="2246650" y="408900"/>
                <a:ext cx="147075" cy="141600"/>
              </a:xfrm>
              <a:custGeom>
                <a:rect b="b" l="l" r="r" t="t"/>
                <a:pathLst>
                  <a:path extrusionOk="0" h="5664" w="5883">
                    <a:moveTo>
                      <a:pt x="3054" y="1132"/>
                    </a:moveTo>
                    <a:cubicBezTo>
                      <a:pt x="3495" y="1132"/>
                      <a:pt x="3930" y="1304"/>
                      <a:pt x="4255" y="1630"/>
                    </a:cubicBezTo>
                    <a:cubicBezTo>
                      <a:pt x="4738" y="2116"/>
                      <a:pt x="4886" y="2846"/>
                      <a:pt x="4624" y="3480"/>
                    </a:cubicBezTo>
                    <a:cubicBezTo>
                      <a:pt x="4358" y="4115"/>
                      <a:pt x="3739" y="4531"/>
                      <a:pt x="3053" y="4531"/>
                    </a:cubicBezTo>
                    <a:cubicBezTo>
                      <a:pt x="2114" y="4528"/>
                      <a:pt x="1357" y="3770"/>
                      <a:pt x="1353" y="2831"/>
                    </a:cubicBezTo>
                    <a:cubicBezTo>
                      <a:pt x="1353" y="2143"/>
                      <a:pt x="1767" y="1524"/>
                      <a:pt x="2404" y="1261"/>
                    </a:cubicBezTo>
                    <a:cubicBezTo>
                      <a:pt x="2614" y="1174"/>
                      <a:pt x="2835" y="1132"/>
                      <a:pt x="3054" y="1132"/>
                    </a:cubicBezTo>
                    <a:close/>
                    <a:moveTo>
                      <a:pt x="3053" y="1"/>
                    </a:moveTo>
                    <a:cubicBezTo>
                      <a:pt x="2316" y="1"/>
                      <a:pt x="1593" y="288"/>
                      <a:pt x="1052" y="829"/>
                    </a:cubicBezTo>
                    <a:cubicBezTo>
                      <a:pt x="242" y="1639"/>
                      <a:pt x="1" y="2855"/>
                      <a:pt x="439" y="3915"/>
                    </a:cubicBezTo>
                    <a:cubicBezTo>
                      <a:pt x="876" y="4972"/>
                      <a:pt x="1909" y="5663"/>
                      <a:pt x="3053" y="5663"/>
                    </a:cubicBezTo>
                    <a:cubicBezTo>
                      <a:pt x="4614" y="5660"/>
                      <a:pt x="5883" y="4395"/>
                      <a:pt x="5883" y="2831"/>
                    </a:cubicBezTo>
                    <a:cubicBezTo>
                      <a:pt x="5883" y="1687"/>
                      <a:pt x="5194" y="654"/>
                      <a:pt x="4137" y="216"/>
                    </a:cubicBezTo>
                    <a:cubicBezTo>
                      <a:pt x="3786" y="71"/>
                      <a:pt x="3418" y="1"/>
                      <a:pt x="3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00" name="Google Shape;1300;g3332ff80816_0_243"/>
          <p:cNvGrpSpPr/>
          <p:nvPr/>
        </p:nvGrpSpPr>
        <p:grpSpPr>
          <a:xfrm>
            <a:off x="4020738" y="3684700"/>
            <a:ext cx="397800" cy="424800"/>
            <a:chOff x="1339675" y="2359350"/>
            <a:chExt cx="397800" cy="424800"/>
          </a:xfrm>
        </p:grpSpPr>
        <p:sp>
          <p:nvSpPr>
            <p:cNvPr id="1301" name="Google Shape;1301;g3332ff80816_0_243"/>
            <p:cNvSpPr/>
            <p:nvPr/>
          </p:nvSpPr>
          <p:spPr>
            <a:xfrm>
              <a:off x="1339675" y="2359350"/>
              <a:ext cx="397800" cy="424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302" name="Google Shape;1302;g3332ff80816_0_243"/>
            <p:cNvGrpSpPr/>
            <p:nvPr/>
          </p:nvGrpSpPr>
          <p:grpSpPr>
            <a:xfrm>
              <a:off x="1367832" y="2482045"/>
              <a:ext cx="341488" cy="179405"/>
              <a:chOff x="2080675" y="352325"/>
              <a:chExt cx="485000" cy="254800"/>
            </a:xfrm>
          </p:grpSpPr>
          <p:sp>
            <p:nvSpPr>
              <p:cNvPr id="1303" name="Google Shape;1303;g3332ff80816_0_243"/>
              <p:cNvSpPr/>
              <p:nvPr/>
            </p:nvSpPr>
            <p:spPr>
              <a:xfrm>
                <a:off x="2080675" y="352325"/>
                <a:ext cx="485000" cy="254800"/>
              </a:xfrm>
              <a:custGeom>
                <a:rect b="b" l="l" r="r" t="t"/>
                <a:pathLst>
                  <a:path extrusionOk="0" h="10192" w="19400">
                    <a:moveTo>
                      <a:pt x="5514" y="2183"/>
                    </a:moveTo>
                    <a:cubicBezTo>
                      <a:pt x="4291" y="3932"/>
                      <a:pt x="4291" y="6254"/>
                      <a:pt x="5514" y="8002"/>
                    </a:cubicBezTo>
                    <a:cubicBezTo>
                      <a:pt x="4858" y="7685"/>
                      <a:pt x="4230" y="7320"/>
                      <a:pt x="3632" y="6909"/>
                    </a:cubicBezTo>
                    <a:cubicBezTo>
                      <a:pt x="2841" y="6368"/>
                      <a:pt x="2099" y="5762"/>
                      <a:pt x="1410" y="5097"/>
                    </a:cubicBezTo>
                    <a:cubicBezTo>
                      <a:pt x="2071" y="4454"/>
                      <a:pt x="3572" y="3126"/>
                      <a:pt x="5514" y="2183"/>
                    </a:cubicBezTo>
                    <a:close/>
                    <a:moveTo>
                      <a:pt x="13865" y="2171"/>
                    </a:moveTo>
                    <a:cubicBezTo>
                      <a:pt x="14527" y="2491"/>
                      <a:pt x="15167" y="2866"/>
                      <a:pt x="15774" y="3283"/>
                    </a:cubicBezTo>
                    <a:cubicBezTo>
                      <a:pt x="16562" y="3823"/>
                      <a:pt x="17304" y="4430"/>
                      <a:pt x="17996" y="5094"/>
                    </a:cubicBezTo>
                    <a:cubicBezTo>
                      <a:pt x="17307" y="5759"/>
                      <a:pt x="16565" y="6365"/>
                      <a:pt x="15774" y="6909"/>
                    </a:cubicBezTo>
                    <a:cubicBezTo>
                      <a:pt x="15167" y="7326"/>
                      <a:pt x="14530" y="7697"/>
                      <a:pt x="13865" y="8017"/>
                    </a:cubicBezTo>
                    <a:cubicBezTo>
                      <a:pt x="15097" y="6263"/>
                      <a:pt x="15097" y="3926"/>
                      <a:pt x="13865" y="2171"/>
                    </a:cubicBezTo>
                    <a:close/>
                    <a:moveTo>
                      <a:pt x="9801" y="1133"/>
                    </a:moveTo>
                    <a:cubicBezTo>
                      <a:pt x="11948" y="1190"/>
                      <a:pt x="13657" y="2947"/>
                      <a:pt x="13657" y="5091"/>
                    </a:cubicBezTo>
                    <a:cubicBezTo>
                      <a:pt x="13657" y="7238"/>
                      <a:pt x="11948" y="8995"/>
                      <a:pt x="9801" y="9053"/>
                    </a:cubicBezTo>
                    <a:lnTo>
                      <a:pt x="9566" y="9053"/>
                    </a:lnTo>
                    <a:cubicBezTo>
                      <a:pt x="7431" y="8983"/>
                      <a:pt x="5734" y="7232"/>
                      <a:pt x="5728" y="5094"/>
                    </a:cubicBezTo>
                    <a:cubicBezTo>
                      <a:pt x="5731" y="2947"/>
                      <a:pt x="7440" y="1190"/>
                      <a:pt x="9587" y="1133"/>
                    </a:cubicBezTo>
                    <a:close/>
                    <a:moveTo>
                      <a:pt x="9557" y="0"/>
                    </a:moveTo>
                    <a:cubicBezTo>
                      <a:pt x="7440" y="37"/>
                      <a:pt x="5166" y="852"/>
                      <a:pt x="2965" y="2362"/>
                    </a:cubicBezTo>
                    <a:cubicBezTo>
                      <a:pt x="1283" y="3518"/>
                      <a:pt x="239" y="4665"/>
                      <a:pt x="196" y="4714"/>
                    </a:cubicBezTo>
                    <a:cubicBezTo>
                      <a:pt x="0" y="4928"/>
                      <a:pt x="0" y="5257"/>
                      <a:pt x="196" y="5472"/>
                    </a:cubicBezTo>
                    <a:cubicBezTo>
                      <a:pt x="239" y="5523"/>
                      <a:pt x="1283" y="6670"/>
                      <a:pt x="2965" y="7827"/>
                    </a:cubicBezTo>
                    <a:cubicBezTo>
                      <a:pt x="5166" y="9337"/>
                      <a:pt x="7440" y="10149"/>
                      <a:pt x="9557" y="10188"/>
                    </a:cubicBezTo>
                    <a:cubicBezTo>
                      <a:pt x="9602" y="10188"/>
                      <a:pt x="9647" y="10191"/>
                      <a:pt x="9692" y="10191"/>
                    </a:cubicBezTo>
                    <a:lnTo>
                      <a:pt x="9717" y="10191"/>
                    </a:lnTo>
                    <a:cubicBezTo>
                      <a:pt x="11869" y="10185"/>
                      <a:pt x="14194" y="9367"/>
                      <a:pt x="16435" y="7827"/>
                    </a:cubicBezTo>
                    <a:cubicBezTo>
                      <a:pt x="18120" y="6670"/>
                      <a:pt x="19161" y="5523"/>
                      <a:pt x="19207" y="5475"/>
                    </a:cubicBezTo>
                    <a:cubicBezTo>
                      <a:pt x="19400" y="5257"/>
                      <a:pt x="19400" y="4931"/>
                      <a:pt x="19207" y="4714"/>
                    </a:cubicBezTo>
                    <a:cubicBezTo>
                      <a:pt x="19161" y="4665"/>
                      <a:pt x="18120" y="3521"/>
                      <a:pt x="16435" y="2365"/>
                    </a:cubicBezTo>
                    <a:cubicBezTo>
                      <a:pt x="14191" y="822"/>
                      <a:pt x="11869" y="6"/>
                      <a:pt x="9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g3332ff80816_0_243"/>
              <p:cNvSpPr/>
              <p:nvPr/>
            </p:nvSpPr>
            <p:spPr>
              <a:xfrm>
                <a:off x="2246650" y="408900"/>
                <a:ext cx="147075" cy="141600"/>
              </a:xfrm>
              <a:custGeom>
                <a:rect b="b" l="l" r="r" t="t"/>
                <a:pathLst>
                  <a:path extrusionOk="0" h="5664" w="5883">
                    <a:moveTo>
                      <a:pt x="3054" y="1132"/>
                    </a:moveTo>
                    <a:cubicBezTo>
                      <a:pt x="3495" y="1132"/>
                      <a:pt x="3930" y="1304"/>
                      <a:pt x="4255" y="1630"/>
                    </a:cubicBezTo>
                    <a:cubicBezTo>
                      <a:pt x="4738" y="2116"/>
                      <a:pt x="4886" y="2846"/>
                      <a:pt x="4624" y="3480"/>
                    </a:cubicBezTo>
                    <a:cubicBezTo>
                      <a:pt x="4358" y="4115"/>
                      <a:pt x="3739" y="4531"/>
                      <a:pt x="3053" y="4531"/>
                    </a:cubicBezTo>
                    <a:cubicBezTo>
                      <a:pt x="2114" y="4528"/>
                      <a:pt x="1357" y="3770"/>
                      <a:pt x="1353" y="2831"/>
                    </a:cubicBezTo>
                    <a:cubicBezTo>
                      <a:pt x="1353" y="2143"/>
                      <a:pt x="1767" y="1524"/>
                      <a:pt x="2404" y="1261"/>
                    </a:cubicBezTo>
                    <a:cubicBezTo>
                      <a:pt x="2614" y="1174"/>
                      <a:pt x="2835" y="1132"/>
                      <a:pt x="3054" y="1132"/>
                    </a:cubicBezTo>
                    <a:close/>
                    <a:moveTo>
                      <a:pt x="3053" y="1"/>
                    </a:moveTo>
                    <a:cubicBezTo>
                      <a:pt x="2316" y="1"/>
                      <a:pt x="1593" y="288"/>
                      <a:pt x="1052" y="829"/>
                    </a:cubicBezTo>
                    <a:cubicBezTo>
                      <a:pt x="242" y="1639"/>
                      <a:pt x="1" y="2855"/>
                      <a:pt x="439" y="3915"/>
                    </a:cubicBezTo>
                    <a:cubicBezTo>
                      <a:pt x="876" y="4972"/>
                      <a:pt x="1909" y="5663"/>
                      <a:pt x="3053" y="5663"/>
                    </a:cubicBezTo>
                    <a:cubicBezTo>
                      <a:pt x="4614" y="5660"/>
                      <a:pt x="5883" y="4395"/>
                      <a:pt x="5883" y="2831"/>
                    </a:cubicBezTo>
                    <a:cubicBezTo>
                      <a:pt x="5883" y="1687"/>
                      <a:pt x="5194" y="654"/>
                      <a:pt x="4137" y="216"/>
                    </a:cubicBezTo>
                    <a:cubicBezTo>
                      <a:pt x="3786" y="71"/>
                      <a:pt x="3418" y="1"/>
                      <a:pt x="3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05" name="Google Shape;1305;g3332ff80816_0_243"/>
          <p:cNvGrpSpPr/>
          <p:nvPr/>
        </p:nvGrpSpPr>
        <p:grpSpPr>
          <a:xfrm>
            <a:off x="4418538" y="3684700"/>
            <a:ext cx="397800" cy="424800"/>
            <a:chOff x="1339675" y="2359350"/>
            <a:chExt cx="397800" cy="424800"/>
          </a:xfrm>
        </p:grpSpPr>
        <p:sp>
          <p:nvSpPr>
            <p:cNvPr id="1306" name="Google Shape;1306;g3332ff80816_0_243"/>
            <p:cNvSpPr/>
            <p:nvPr/>
          </p:nvSpPr>
          <p:spPr>
            <a:xfrm>
              <a:off x="1339675" y="2359350"/>
              <a:ext cx="397800" cy="424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307" name="Google Shape;1307;g3332ff80816_0_243"/>
            <p:cNvGrpSpPr/>
            <p:nvPr/>
          </p:nvGrpSpPr>
          <p:grpSpPr>
            <a:xfrm>
              <a:off x="1367832" y="2482045"/>
              <a:ext cx="341488" cy="179405"/>
              <a:chOff x="2080675" y="352325"/>
              <a:chExt cx="485000" cy="254800"/>
            </a:xfrm>
          </p:grpSpPr>
          <p:sp>
            <p:nvSpPr>
              <p:cNvPr id="1308" name="Google Shape;1308;g3332ff80816_0_243"/>
              <p:cNvSpPr/>
              <p:nvPr/>
            </p:nvSpPr>
            <p:spPr>
              <a:xfrm>
                <a:off x="2080675" y="352325"/>
                <a:ext cx="485000" cy="254800"/>
              </a:xfrm>
              <a:custGeom>
                <a:rect b="b" l="l" r="r" t="t"/>
                <a:pathLst>
                  <a:path extrusionOk="0" h="10192" w="19400">
                    <a:moveTo>
                      <a:pt x="5514" y="2183"/>
                    </a:moveTo>
                    <a:cubicBezTo>
                      <a:pt x="4291" y="3932"/>
                      <a:pt x="4291" y="6254"/>
                      <a:pt x="5514" y="8002"/>
                    </a:cubicBezTo>
                    <a:cubicBezTo>
                      <a:pt x="4858" y="7685"/>
                      <a:pt x="4230" y="7320"/>
                      <a:pt x="3632" y="6909"/>
                    </a:cubicBezTo>
                    <a:cubicBezTo>
                      <a:pt x="2841" y="6368"/>
                      <a:pt x="2099" y="5762"/>
                      <a:pt x="1410" y="5097"/>
                    </a:cubicBezTo>
                    <a:cubicBezTo>
                      <a:pt x="2071" y="4454"/>
                      <a:pt x="3572" y="3126"/>
                      <a:pt x="5514" y="2183"/>
                    </a:cubicBezTo>
                    <a:close/>
                    <a:moveTo>
                      <a:pt x="13865" y="2171"/>
                    </a:moveTo>
                    <a:cubicBezTo>
                      <a:pt x="14527" y="2491"/>
                      <a:pt x="15167" y="2866"/>
                      <a:pt x="15774" y="3283"/>
                    </a:cubicBezTo>
                    <a:cubicBezTo>
                      <a:pt x="16562" y="3823"/>
                      <a:pt x="17304" y="4430"/>
                      <a:pt x="17996" y="5094"/>
                    </a:cubicBezTo>
                    <a:cubicBezTo>
                      <a:pt x="17307" y="5759"/>
                      <a:pt x="16565" y="6365"/>
                      <a:pt x="15774" y="6909"/>
                    </a:cubicBezTo>
                    <a:cubicBezTo>
                      <a:pt x="15167" y="7326"/>
                      <a:pt x="14530" y="7697"/>
                      <a:pt x="13865" y="8017"/>
                    </a:cubicBezTo>
                    <a:cubicBezTo>
                      <a:pt x="15097" y="6263"/>
                      <a:pt x="15097" y="3926"/>
                      <a:pt x="13865" y="2171"/>
                    </a:cubicBezTo>
                    <a:close/>
                    <a:moveTo>
                      <a:pt x="9801" y="1133"/>
                    </a:moveTo>
                    <a:cubicBezTo>
                      <a:pt x="11948" y="1190"/>
                      <a:pt x="13657" y="2947"/>
                      <a:pt x="13657" y="5091"/>
                    </a:cubicBezTo>
                    <a:cubicBezTo>
                      <a:pt x="13657" y="7238"/>
                      <a:pt x="11948" y="8995"/>
                      <a:pt x="9801" y="9053"/>
                    </a:cubicBezTo>
                    <a:lnTo>
                      <a:pt x="9566" y="9053"/>
                    </a:lnTo>
                    <a:cubicBezTo>
                      <a:pt x="7431" y="8983"/>
                      <a:pt x="5734" y="7232"/>
                      <a:pt x="5728" y="5094"/>
                    </a:cubicBezTo>
                    <a:cubicBezTo>
                      <a:pt x="5731" y="2947"/>
                      <a:pt x="7440" y="1190"/>
                      <a:pt x="9587" y="1133"/>
                    </a:cubicBezTo>
                    <a:close/>
                    <a:moveTo>
                      <a:pt x="9557" y="0"/>
                    </a:moveTo>
                    <a:cubicBezTo>
                      <a:pt x="7440" y="37"/>
                      <a:pt x="5166" y="852"/>
                      <a:pt x="2965" y="2362"/>
                    </a:cubicBezTo>
                    <a:cubicBezTo>
                      <a:pt x="1283" y="3518"/>
                      <a:pt x="239" y="4665"/>
                      <a:pt x="196" y="4714"/>
                    </a:cubicBezTo>
                    <a:cubicBezTo>
                      <a:pt x="0" y="4928"/>
                      <a:pt x="0" y="5257"/>
                      <a:pt x="196" y="5472"/>
                    </a:cubicBezTo>
                    <a:cubicBezTo>
                      <a:pt x="239" y="5523"/>
                      <a:pt x="1283" y="6670"/>
                      <a:pt x="2965" y="7827"/>
                    </a:cubicBezTo>
                    <a:cubicBezTo>
                      <a:pt x="5166" y="9337"/>
                      <a:pt x="7440" y="10149"/>
                      <a:pt x="9557" y="10188"/>
                    </a:cubicBezTo>
                    <a:cubicBezTo>
                      <a:pt x="9602" y="10188"/>
                      <a:pt x="9647" y="10191"/>
                      <a:pt x="9692" y="10191"/>
                    </a:cubicBezTo>
                    <a:lnTo>
                      <a:pt x="9717" y="10191"/>
                    </a:lnTo>
                    <a:cubicBezTo>
                      <a:pt x="11869" y="10185"/>
                      <a:pt x="14194" y="9367"/>
                      <a:pt x="16435" y="7827"/>
                    </a:cubicBezTo>
                    <a:cubicBezTo>
                      <a:pt x="18120" y="6670"/>
                      <a:pt x="19161" y="5523"/>
                      <a:pt x="19207" y="5475"/>
                    </a:cubicBezTo>
                    <a:cubicBezTo>
                      <a:pt x="19400" y="5257"/>
                      <a:pt x="19400" y="4931"/>
                      <a:pt x="19207" y="4714"/>
                    </a:cubicBezTo>
                    <a:cubicBezTo>
                      <a:pt x="19161" y="4665"/>
                      <a:pt x="18120" y="3521"/>
                      <a:pt x="16435" y="2365"/>
                    </a:cubicBezTo>
                    <a:cubicBezTo>
                      <a:pt x="14191" y="822"/>
                      <a:pt x="11869" y="6"/>
                      <a:pt x="9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g3332ff80816_0_243"/>
              <p:cNvSpPr/>
              <p:nvPr/>
            </p:nvSpPr>
            <p:spPr>
              <a:xfrm>
                <a:off x="2246650" y="408900"/>
                <a:ext cx="147075" cy="141600"/>
              </a:xfrm>
              <a:custGeom>
                <a:rect b="b" l="l" r="r" t="t"/>
                <a:pathLst>
                  <a:path extrusionOk="0" h="5664" w="5883">
                    <a:moveTo>
                      <a:pt x="3054" y="1132"/>
                    </a:moveTo>
                    <a:cubicBezTo>
                      <a:pt x="3495" y="1132"/>
                      <a:pt x="3930" y="1304"/>
                      <a:pt x="4255" y="1630"/>
                    </a:cubicBezTo>
                    <a:cubicBezTo>
                      <a:pt x="4738" y="2116"/>
                      <a:pt x="4886" y="2846"/>
                      <a:pt x="4624" y="3480"/>
                    </a:cubicBezTo>
                    <a:cubicBezTo>
                      <a:pt x="4358" y="4115"/>
                      <a:pt x="3739" y="4531"/>
                      <a:pt x="3053" y="4531"/>
                    </a:cubicBezTo>
                    <a:cubicBezTo>
                      <a:pt x="2114" y="4528"/>
                      <a:pt x="1357" y="3770"/>
                      <a:pt x="1353" y="2831"/>
                    </a:cubicBezTo>
                    <a:cubicBezTo>
                      <a:pt x="1353" y="2143"/>
                      <a:pt x="1767" y="1524"/>
                      <a:pt x="2404" y="1261"/>
                    </a:cubicBezTo>
                    <a:cubicBezTo>
                      <a:pt x="2614" y="1174"/>
                      <a:pt x="2835" y="1132"/>
                      <a:pt x="3054" y="1132"/>
                    </a:cubicBezTo>
                    <a:close/>
                    <a:moveTo>
                      <a:pt x="3053" y="1"/>
                    </a:moveTo>
                    <a:cubicBezTo>
                      <a:pt x="2316" y="1"/>
                      <a:pt x="1593" y="288"/>
                      <a:pt x="1052" y="829"/>
                    </a:cubicBezTo>
                    <a:cubicBezTo>
                      <a:pt x="242" y="1639"/>
                      <a:pt x="1" y="2855"/>
                      <a:pt x="439" y="3915"/>
                    </a:cubicBezTo>
                    <a:cubicBezTo>
                      <a:pt x="876" y="4972"/>
                      <a:pt x="1909" y="5663"/>
                      <a:pt x="3053" y="5663"/>
                    </a:cubicBezTo>
                    <a:cubicBezTo>
                      <a:pt x="4614" y="5660"/>
                      <a:pt x="5883" y="4395"/>
                      <a:pt x="5883" y="2831"/>
                    </a:cubicBezTo>
                    <a:cubicBezTo>
                      <a:pt x="5883" y="1687"/>
                      <a:pt x="5194" y="654"/>
                      <a:pt x="4137" y="216"/>
                    </a:cubicBezTo>
                    <a:cubicBezTo>
                      <a:pt x="3786" y="71"/>
                      <a:pt x="3418" y="1"/>
                      <a:pt x="3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0" name="Google Shape;1310;g3332ff80816_0_243"/>
          <p:cNvGrpSpPr/>
          <p:nvPr/>
        </p:nvGrpSpPr>
        <p:grpSpPr>
          <a:xfrm>
            <a:off x="4816338" y="3684700"/>
            <a:ext cx="397800" cy="424800"/>
            <a:chOff x="1339675" y="2359350"/>
            <a:chExt cx="397800" cy="424800"/>
          </a:xfrm>
        </p:grpSpPr>
        <p:sp>
          <p:nvSpPr>
            <p:cNvPr id="1311" name="Google Shape;1311;g3332ff80816_0_243"/>
            <p:cNvSpPr/>
            <p:nvPr/>
          </p:nvSpPr>
          <p:spPr>
            <a:xfrm>
              <a:off x="1339675" y="2359350"/>
              <a:ext cx="397800" cy="424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312" name="Google Shape;1312;g3332ff80816_0_243"/>
            <p:cNvGrpSpPr/>
            <p:nvPr/>
          </p:nvGrpSpPr>
          <p:grpSpPr>
            <a:xfrm>
              <a:off x="1367832" y="2482045"/>
              <a:ext cx="341488" cy="179405"/>
              <a:chOff x="2080675" y="352325"/>
              <a:chExt cx="485000" cy="254800"/>
            </a:xfrm>
          </p:grpSpPr>
          <p:sp>
            <p:nvSpPr>
              <p:cNvPr id="1313" name="Google Shape;1313;g3332ff80816_0_243"/>
              <p:cNvSpPr/>
              <p:nvPr/>
            </p:nvSpPr>
            <p:spPr>
              <a:xfrm>
                <a:off x="2080675" y="352325"/>
                <a:ext cx="485000" cy="254800"/>
              </a:xfrm>
              <a:custGeom>
                <a:rect b="b" l="l" r="r" t="t"/>
                <a:pathLst>
                  <a:path extrusionOk="0" h="10192" w="19400">
                    <a:moveTo>
                      <a:pt x="5514" y="2183"/>
                    </a:moveTo>
                    <a:cubicBezTo>
                      <a:pt x="4291" y="3932"/>
                      <a:pt x="4291" y="6254"/>
                      <a:pt x="5514" y="8002"/>
                    </a:cubicBezTo>
                    <a:cubicBezTo>
                      <a:pt x="4858" y="7685"/>
                      <a:pt x="4230" y="7320"/>
                      <a:pt x="3632" y="6909"/>
                    </a:cubicBezTo>
                    <a:cubicBezTo>
                      <a:pt x="2841" y="6368"/>
                      <a:pt x="2099" y="5762"/>
                      <a:pt x="1410" y="5097"/>
                    </a:cubicBezTo>
                    <a:cubicBezTo>
                      <a:pt x="2071" y="4454"/>
                      <a:pt x="3572" y="3126"/>
                      <a:pt x="5514" y="2183"/>
                    </a:cubicBezTo>
                    <a:close/>
                    <a:moveTo>
                      <a:pt x="13865" y="2171"/>
                    </a:moveTo>
                    <a:cubicBezTo>
                      <a:pt x="14527" y="2491"/>
                      <a:pt x="15167" y="2866"/>
                      <a:pt x="15774" y="3283"/>
                    </a:cubicBezTo>
                    <a:cubicBezTo>
                      <a:pt x="16562" y="3823"/>
                      <a:pt x="17304" y="4430"/>
                      <a:pt x="17996" y="5094"/>
                    </a:cubicBezTo>
                    <a:cubicBezTo>
                      <a:pt x="17307" y="5759"/>
                      <a:pt x="16565" y="6365"/>
                      <a:pt x="15774" y="6909"/>
                    </a:cubicBezTo>
                    <a:cubicBezTo>
                      <a:pt x="15167" y="7326"/>
                      <a:pt x="14530" y="7697"/>
                      <a:pt x="13865" y="8017"/>
                    </a:cubicBezTo>
                    <a:cubicBezTo>
                      <a:pt x="15097" y="6263"/>
                      <a:pt x="15097" y="3926"/>
                      <a:pt x="13865" y="2171"/>
                    </a:cubicBezTo>
                    <a:close/>
                    <a:moveTo>
                      <a:pt x="9801" y="1133"/>
                    </a:moveTo>
                    <a:cubicBezTo>
                      <a:pt x="11948" y="1190"/>
                      <a:pt x="13657" y="2947"/>
                      <a:pt x="13657" y="5091"/>
                    </a:cubicBezTo>
                    <a:cubicBezTo>
                      <a:pt x="13657" y="7238"/>
                      <a:pt x="11948" y="8995"/>
                      <a:pt x="9801" y="9053"/>
                    </a:cubicBezTo>
                    <a:lnTo>
                      <a:pt x="9566" y="9053"/>
                    </a:lnTo>
                    <a:cubicBezTo>
                      <a:pt x="7431" y="8983"/>
                      <a:pt x="5734" y="7232"/>
                      <a:pt x="5728" y="5094"/>
                    </a:cubicBezTo>
                    <a:cubicBezTo>
                      <a:pt x="5731" y="2947"/>
                      <a:pt x="7440" y="1190"/>
                      <a:pt x="9587" y="1133"/>
                    </a:cubicBezTo>
                    <a:close/>
                    <a:moveTo>
                      <a:pt x="9557" y="0"/>
                    </a:moveTo>
                    <a:cubicBezTo>
                      <a:pt x="7440" y="37"/>
                      <a:pt x="5166" y="852"/>
                      <a:pt x="2965" y="2362"/>
                    </a:cubicBezTo>
                    <a:cubicBezTo>
                      <a:pt x="1283" y="3518"/>
                      <a:pt x="239" y="4665"/>
                      <a:pt x="196" y="4714"/>
                    </a:cubicBezTo>
                    <a:cubicBezTo>
                      <a:pt x="0" y="4928"/>
                      <a:pt x="0" y="5257"/>
                      <a:pt x="196" y="5472"/>
                    </a:cubicBezTo>
                    <a:cubicBezTo>
                      <a:pt x="239" y="5523"/>
                      <a:pt x="1283" y="6670"/>
                      <a:pt x="2965" y="7827"/>
                    </a:cubicBezTo>
                    <a:cubicBezTo>
                      <a:pt x="5166" y="9337"/>
                      <a:pt x="7440" y="10149"/>
                      <a:pt x="9557" y="10188"/>
                    </a:cubicBezTo>
                    <a:cubicBezTo>
                      <a:pt x="9602" y="10188"/>
                      <a:pt x="9647" y="10191"/>
                      <a:pt x="9692" y="10191"/>
                    </a:cubicBezTo>
                    <a:lnTo>
                      <a:pt x="9717" y="10191"/>
                    </a:lnTo>
                    <a:cubicBezTo>
                      <a:pt x="11869" y="10185"/>
                      <a:pt x="14194" y="9367"/>
                      <a:pt x="16435" y="7827"/>
                    </a:cubicBezTo>
                    <a:cubicBezTo>
                      <a:pt x="18120" y="6670"/>
                      <a:pt x="19161" y="5523"/>
                      <a:pt x="19207" y="5475"/>
                    </a:cubicBezTo>
                    <a:cubicBezTo>
                      <a:pt x="19400" y="5257"/>
                      <a:pt x="19400" y="4931"/>
                      <a:pt x="19207" y="4714"/>
                    </a:cubicBezTo>
                    <a:cubicBezTo>
                      <a:pt x="19161" y="4665"/>
                      <a:pt x="18120" y="3521"/>
                      <a:pt x="16435" y="2365"/>
                    </a:cubicBezTo>
                    <a:cubicBezTo>
                      <a:pt x="14191" y="822"/>
                      <a:pt x="11869" y="6"/>
                      <a:pt x="9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g3332ff80816_0_243"/>
              <p:cNvSpPr/>
              <p:nvPr/>
            </p:nvSpPr>
            <p:spPr>
              <a:xfrm>
                <a:off x="2246650" y="408900"/>
                <a:ext cx="147075" cy="141600"/>
              </a:xfrm>
              <a:custGeom>
                <a:rect b="b" l="l" r="r" t="t"/>
                <a:pathLst>
                  <a:path extrusionOk="0" h="5664" w="5883">
                    <a:moveTo>
                      <a:pt x="3054" y="1132"/>
                    </a:moveTo>
                    <a:cubicBezTo>
                      <a:pt x="3495" y="1132"/>
                      <a:pt x="3930" y="1304"/>
                      <a:pt x="4255" y="1630"/>
                    </a:cubicBezTo>
                    <a:cubicBezTo>
                      <a:pt x="4738" y="2116"/>
                      <a:pt x="4886" y="2846"/>
                      <a:pt x="4624" y="3480"/>
                    </a:cubicBezTo>
                    <a:cubicBezTo>
                      <a:pt x="4358" y="4115"/>
                      <a:pt x="3739" y="4531"/>
                      <a:pt x="3053" y="4531"/>
                    </a:cubicBezTo>
                    <a:cubicBezTo>
                      <a:pt x="2114" y="4528"/>
                      <a:pt x="1357" y="3770"/>
                      <a:pt x="1353" y="2831"/>
                    </a:cubicBezTo>
                    <a:cubicBezTo>
                      <a:pt x="1353" y="2143"/>
                      <a:pt x="1767" y="1524"/>
                      <a:pt x="2404" y="1261"/>
                    </a:cubicBezTo>
                    <a:cubicBezTo>
                      <a:pt x="2614" y="1174"/>
                      <a:pt x="2835" y="1132"/>
                      <a:pt x="3054" y="1132"/>
                    </a:cubicBezTo>
                    <a:close/>
                    <a:moveTo>
                      <a:pt x="3053" y="1"/>
                    </a:moveTo>
                    <a:cubicBezTo>
                      <a:pt x="2316" y="1"/>
                      <a:pt x="1593" y="288"/>
                      <a:pt x="1052" y="829"/>
                    </a:cubicBezTo>
                    <a:cubicBezTo>
                      <a:pt x="242" y="1639"/>
                      <a:pt x="1" y="2855"/>
                      <a:pt x="439" y="3915"/>
                    </a:cubicBezTo>
                    <a:cubicBezTo>
                      <a:pt x="876" y="4972"/>
                      <a:pt x="1909" y="5663"/>
                      <a:pt x="3053" y="5663"/>
                    </a:cubicBezTo>
                    <a:cubicBezTo>
                      <a:pt x="4614" y="5660"/>
                      <a:pt x="5883" y="4395"/>
                      <a:pt x="5883" y="2831"/>
                    </a:cubicBezTo>
                    <a:cubicBezTo>
                      <a:pt x="5883" y="1687"/>
                      <a:pt x="5194" y="654"/>
                      <a:pt x="4137" y="216"/>
                    </a:cubicBezTo>
                    <a:cubicBezTo>
                      <a:pt x="3786" y="71"/>
                      <a:pt x="3418" y="1"/>
                      <a:pt x="3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5" name="Google Shape;1315;g3332ff80816_0_243"/>
          <p:cNvGrpSpPr/>
          <p:nvPr/>
        </p:nvGrpSpPr>
        <p:grpSpPr>
          <a:xfrm>
            <a:off x="5214138" y="3684700"/>
            <a:ext cx="397800" cy="424800"/>
            <a:chOff x="1339675" y="2359350"/>
            <a:chExt cx="397800" cy="424800"/>
          </a:xfrm>
        </p:grpSpPr>
        <p:sp>
          <p:nvSpPr>
            <p:cNvPr id="1316" name="Google Shape;1316;g3332ff80816_0_243"/>
            <p:cNvSpPr/>
            <p:nvPr/>
          </p:nvSpPr>
          <p:spPr>
            <a:xfrm>
              <a:off x="1339675" y="2359350"/>
              <a:ext cx="397800" cy="424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317" name="Google Shape;1317;g3332ff80816_0_243"/>
            <p:cNvGrpSpPr/>
            <p:nvPr/>
          </p:nvGrpSpPr>
          <p:grpSpPr>
            <a:xfrm>
              <a:off x="1367832" y="2482045"/>
              <a:ext cx="341488" cy="179405"/>
              <a:chOff x="2080675" y="352325"/>
              <a:chExt cx="485000" cy="254800"/>
            </a:xfrm>
          </p:grpSpPr>
          <p:sp>
            <p:nvSpPr>
              <p:cNvPr id="1318" name="Google Shape;1318;g3332ff80816_0_243"/>
              <p:cNvSpPr/>
              <p:nvPr/>
            </p:nvSpPr>
            <p:spPr>
              <a:xfrm>
                <a:off x="2080675" y="352325"/>
                <a:ext cx="485000" cy="254800"/>
              </a:xfrm>
              <a:custGeom>
                <a:rect b="b" l="l" r="r" t="t"/>
                <a:pathLst>
                  <a:path extrusionOk="0" h="10192" w="19400">
                    <a:moveTo>
                      <a:pt x="5514" y="2183"/>
                    </a:moveTo>
                    <a:cubicBezTo>
                      <a:pt x="4291" y="3932"/>
                      <a:pt x="4291" y="6254"/>
                      <a:pt x="5514" y="8002"/>
                    </a:cubicBezTo>
                    <a:cubicBezTo>
                      <a:pt x="4858" y="7685"/>
                      <a:pt x="4230" y="7320"/>
                      <a:pt x="3632" y="6909"/>
                    </a:cubicBezTo>
                    <a:cubicBezTo>
                      <a:pt x="2841" y="6368"/>
                      <a:pt x="2099" y="5762"/>
                      <a:pt x="1410" y="5097"/>
                    </a:cubicBezTo>
                    <a:cubicBezTo>
                      <a:pt x="2071" y="4454"/>
                      <a:pt x="3572" y="3126"/>
                      <a:pt x="5514" y="2183"/>
                    </a:cubicBezTo>
                    <a:close/>
                    <a:moveTo>
                      <a:pt x="13865" y="2171"/>
                    </a:moveTo>
                    <a:cubicBezTo>
                      <a:pt x="14527" y="2491"/>
                      <a:pt x="15167" y="2866"/>
                      <a:pt x="15774" y="3283"/>
                    </a:cubicBezTo>
                    <a:cubicBezTo>
                      <a:pt x="16562" y="3823"/>
                      <a:pt x="17304" y="4430"/>
                      <a:pt x="17996" y="5094"/>
                    </a:cubicBezTo>
                    <a:cubicBezTo>
                      <a:pt x="17307" y="5759"/>
                      <a:pt x="16565" y="6365"/>
                      <a:pt x="15774" y="6909"/>
                    </a:cubicBezTo>
                    <a:cubicBezTo>
                      <a:pt x="15167" y="7326"/>
                      <a:pt x="14530" y="7697"/>
                      <a:pt x="13865" y="8017"/>
                    </a:cubicBezTo>
                    <a:cubicBezTo>
                      <a:pt x="15097" y="6263"/>
                      <a:pt x="15097" y="3926"/>
                      <a:pt x="13865" y="2171"/>
                    </a:cubicBezTo>
                    <a:close/>
                    <a:moveTo>
                      <a:pt x="9801" y="1133"/>
                    </a:moveTo>
                    <a:cubicBezTo>
                      <a:pt x="11948" y="1190"/>
                      <a:pt x="13657" y="2947"/>
                      <a:pt x="13657" y="5091"/>
                    </a:cubicBezTo>
                    <a:cubicBezTo>
                      <a:pt x="13657" y="7238"/>
                      <a:pt x="11948" y="8995"/>
                      <a:pt x="9801" y="9053"/>
                    </a:cubicBezTo>
                    <a:lnTo>
                      <a:pt x="9566" y="9053"/>
                    </a:lnTo>
                    <a:cubicBezTo>
                      <a:pt x="7431" y="8983"/>
                      <a:pt x="5734" y="7232"/>
                      <a:pt x="5728" y="5094"/>
                    </a:cubicBezTo>
                    <a:cubicBezTo>
                      <a:pt x="5731" y="2947"/>
                      <a:pt x="7440" y="1190"/>
                      <a:pt x="9587" y="1133"/>
                    </a:cubicBezTo>
                    <a:close/>
                    <a:moveTo>
                      <a:pt x="9557" y="0"/>
                    </a:moveTo>
                    <a:cubicBezTo>
                      <a:pt x="7440" y="37"/>
                      <a:pt x="5166" y="852"/>
                      <a:pt x="2965" y="2362"/>
                    </a:cubicBezTo>
                    <a:cubicBezTo>
                      <a:pt x="1283" y="3518"/>
                      <a:pt x="239" y="4665"/>
                      <a:pt x="196" y="4714"/>
                    </a:cubicBezTo>
                    <a:cubicBezTo>
                      <a:pt x="0" y="4928"/>
                      <a:pt x="0" y="5257"/>
                      <a:pt x="196" y="5472"/>
                    </a:cubicBezTo>
                    <a:cubicBezTo>
                      <a:pt x="239" y="5523"/>
                      <a:pt x="1283" y="6670"/>
                      <a:pt x="2965" y="7827"/>
                    </a:cubicBezTo>
                    <a:cubicBezTo>
                      <a:pt x="5166" y="9337"/>
                      <a:pt x="7440" y="10149"/>
                      <a:pt x="9557" y="10188"/>
                    </a:cubicBezTo>
                    <a:cubicBezTo>
                      <a:pt x="9602" y="10188"/>
                      <a:pt x="9647" y="10191"/>
                      <a:pt x="9692" y="10191"/>
                    </a:cubicBezTo>
                    <a:lnTo>
                      <a:pt x="9717" y="10191"/>
                    </a:lnTo>
                    <a:cubicBezTo>
                      <a:pt x="11869" y="10185"/>
                      <a:pt x="14194" y="9367"/>
                      <a:pt x="16435" y="7827"/>
                    </a:cubicBezTo>
                    <a:cubicBezTo>
                      <a:pt x="18120" y="6670"/>
                      <a:pt x="19161" y="5523"/>
                      <a:pt x="19207" y="5475"/>
                    </a:cubicBezTo>
                    <a:cubicBezTo>
                      <a:pt x="19400" y="5257"/>
                      <a:pt x="19400" y="4931"/>
                      <a:pt x="19207" y="4714"/>
                    </a:cubicBezTo>
                    <a:cubicBezTo>
                      <a:pt x="19161" y="4665"/>
                      <a:pt x="18120" y="3521"/>
                      <a:pt x="16435" y="2365"/>
                    </a:cubicBezTo>
                    <a:cubicBezTo>
                      <a:pt x="14191" y="822"/>
                      <a:pt x="11869" y="6"/>
                      <a:pt x="97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g3332ff80816_0_243"/>
              <p:cNvSpPr/>
              <p:nvPr/>
            </p:nvSpPr>
            <p:spPr>
              <a:xfrm>
                <a:off x="2246650" y="408900"/>
                <a:ext cx="147075" cy="141600"/>
              </a:xfrm>
              <a:custGeom>
                <a:rect b="b" l="l" r="r" t="t"/>
                <a:pathLst>
                  <a:path extrusionOk="0" h="5664" w="5883">
                    <a:moveTo>
                      <a:pt x="3054" y="1132"/>
                    </a:moveTo>
                    <a:cubicBezTo>
                      <a:pt x="3495" y="1132"/>
                      <a:pt x="3930" y="1304"/>
                      <a:pt x="4255" y="1630"/>
                    </a:cubicBezTo>
                    <a:cubicBezTo>
                      <a:pt x="4738" y="2116"/>
                      <a:pt x="4886" y="2846"/>
                      <a:pt x="4624" y="3480"/>
                    </a:cubicBezTo>
                    <a:cubicBezTo>
                      <a:pt x="4358" y="4115"/>
                      <a:pt x="3739" y="4531"/>
                      <a:pt x="3053" y="4531"/>
                    </a:cubicBezTo>
                    <a:cubicBezTo>
                      <a:pt x="2114" y="4528"/>
                      <a:pt x="1357" y="3770"/>
                      <a:pt x="1353" y="2831"/>
                    </a:cubicBezTo>
                    <a:cubicBezTo>
                      <a:pt x="1353" y="2143"/>
                      <a:pt x="1767" y="1524"/>
                      <a:pt x="2404" y="1261"/>
                    </a:cubicBezTo>
                    <a:cubicBezTo>
                      <a:pt x="2614" y="1174"/>
                      <a:pt x="2835" y="1132"/>
                      <a:pt x="3054" y="1132"/>
                    </a:cubicBezTo>
                    <a:close/>
                    <a:moveTo>
                      <a:pt x="3053" y="1"/>
                    </a:moveTo>
                    <a:cubicBezTo>
                      <a:pt x="2316" y="1"/>
                      <a:pt x="1593" y="288"/>
                      <a:pt x="1052" y="829"/>
                    </a:cubicBezTo>
                    <a:cubicBezTo>
                      <a:pt x="242" y="1639"/>
                      <a:pt x="1" y="2855"/>
                      <a:pt x="439" y="3915"/>
                    </a:cubicBezTo>
                    <a:cubicBezTo>
                      <a:pt x="876" y="4972"/>
                      <a:pt x="1909" y="5663"/>
                      <a:pt x="3053" y="5663"/>
                    </a:cubicBezTo>
                    <a:cubicBezTo>
                      <a:pt x="4614" y="5660"/>
                      <a:pt x="5883" y="4395"/>
                      <a:pt x="5883" y="2831"/>
                    </a:cubicBezTo>
                    <a:cubicBezTo>
                      <a:pt x="5883" y="1687"/>
                      <a:pt x="5194" y="654"/>
                      <a:pt x="4137" y="216"/>
                    </a:cubicBezTo>
                    <a:cubicBezTo>
                      <a:pt x="3786" y="71"/>
                      <a:pt x="3418" y="1"/>
                      <a:pt x="3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20" name="Google Shape;1320;g3332ff80816_0_243"/>
          <p:cNvSpPr txBox="1"/>
          <p:nvPr/>
        </p:nvSpPr>
        <p:spPr>
          <a:xfrm>
            <a:off x="3622950" y="4046938"/>
            <a:ext cx="361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D1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1" name="Google Shape;1321;g3332ff80816_0_243"/>
          <p:cNvSpPr txBox="1"/>
          <p:nvPr/>
        </p:nvSpPr>
        <p:spPr>
          <a:xfrm>
            <a:off x="4028100" y="4046950"/>
            <a:ext cx="361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D2	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2" name="Google Shape;1322;g3332ff80816_0_243"/>
          <p:cNvSpPr txBox="1"/>
          <p:nvPr/>
        </p:nvSpPr>
        <p:spPr>
          <a:xfrm>
            <a:off x="4433250" y="4046950"/>
            <a:ext cx="361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D3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3" name="Google Shape;1323;g3332ff80816_0_243"/>
          <p:cNvSpPr txBox="1"/>
          <p:nvPr/>
        </p:nvSpPr>
        <p:spPr>
          <a:xfrm>
            <a:off x="4838400" y="4046950"/>
            <a:ext cx="361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D4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4" name="Google Shape;1324;g3332ff80816_0_243"/>
          <p:cNvSpPr txBox="1"/>
          <p:nvPr/>
        </p:nvSpPr>
        <p:spPr>
          <a:xfrm>
            <a:off x="5243550" y="4046950"/>
            <a:ext cx="361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D5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5" name="Google Shape;1325;g3332ff80816_0_243"/>
          <p:cNvSpPr txBox="1"/>
          <p:nvPr/>
        </p:nvSpPr>
        <p:spPr>
          <a:xfrm>
            <a:off x="5648700" y="4046950"/>
            <a:ext cx="361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D6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6" name="Google Shape;1326;g3332ff80816_0_243"/>
          <p:cNvSpPr txBox="1"/>
          <p:nvPr/>
        </p:nvSpPr>
        <p:spPr>
          <a:xfrm>
            <a:off x="6053850" y="4046950"/>
            <a:ext cx="361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D7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7" name="Google Shape;1327;g3332ff80816_0_243"/>
          <p:cNvSpPr txBox="1"/>
          <p:nvPr/>
        </p:nvSpPr>
        <p:spPr>
          <a:xfrm>
            <a:off x="6459000" y="4046950"/>
            <a:ext cx="361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D8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8" name="Google Shape;1328;g3332ff80816_0_243"/>
          <p:cNvSpPr txBox="1"/>
          <p:nvPr/>
        </p:nvSpPr>
        <p:spPr>
          <a:xfrm>
            <a:off x="6864150" y="4046950"/>
            <a:ext cx="361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D9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9" name="Google Shape;1329;g3332ff80816_0_243"/>
          <p:cNvSpPr txBox="1"/>
          <p:nvPr/>
        </p:nvSpPr>
        <p:spPr>
          <a:xfrm>
            <a:off x="7225650" y="4046950"/>
            <a:ext cx="4290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D10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0" name="Google Shape;1330;g3332ff80816_0_2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331" name="Google Shape;1331;g3332ff80816_0_243"/>
          <p:cNvSpPr txBox="1"/>
          <p:nvPr>
            <p:ph idx="1" type="body"/>
          </p:nvPr>
        </p:nvSpPr>
        <p:spPr>
          <a:xfrm>
            <a:off x="1663125" y="1177650"/>
            <a:ext cx="5114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XGBoost Machine Learning Model: 99% Accuracy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2" name="Google Shape;1332;g3332ff80816_0_243"/>
          <p:cNvSpPr/>
          <p:nvPr/>
        </p:nvSpPr>
        <p:spPr>
          <a:xfrm flipH="1" rot="10800000">
            <a:off x="1867250" y="1573050"/>
            <a:ext cx="823500" cy="582000"/>
          </a:xfrm>
          <a:prstGeom prst="bentArrow">
            <a:avLst>
              <a:gd fmla="val 25000" name="adj1"/>
              <a:gd fmla="val 35707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3" name="Google Shape;1333;g3332ff80816_0_243"/>
          <p:cNvSpPr txBox="1"/>
          <p:nvPr>
            <p:ph idx="1" type="body"/>
          </p:nvPr>
        </p:nvSpPr>
        <p:spPr>
          <a:xfrm>
            <a:off x="2736898" y="1718550"/>
            <a:ext cx="5114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Predict wind speed across 10 event instances</a:t>
            </a:r>
            <a:endParaRPr sz="1800"/>
          </a:p>
        </p:txBody>
      </p:sp>
      <p:sp>
        <p:nvSpPr>
          <p:cNvPr id="1334" name="Google Shape;1334;g3332ff80816_0_243"/>
          <p:cNvSpPr/>
          <p:nvPr/>
        </p:nvSpPr>
        <p:spPr>
          <a:xfrm flipH="1" rot="10800000">
            <a:off x="3045900" y="2126888"/>
            <a:ext cx="823500" cy="582000"/>
          </a:xfrm>
          <a:prstGeom prst="bentArrow">
            <a:avLst>
              <a:gd fmla="val 25000" name="adj1"/>
              <a:gd fmla="val 35707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5" name="Google Shape;1335;g3332ff80816_0_243"/>
          <p:cNvSpPr txBox="1"/>
          <p:nvPr>
            <p:ph idx="1" type="body"/>
          </p:nvPr>
        </p:nvSpPr>
        <p:spPr>
          <a:xfrm>
            <a:off x="3945597" y="2313200"/>
            <a:ext cx="5114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Suggest best insurance price for each event</a:t>
            </a:r>
            <a:endParaRPr sz="1800"/>
          </a:p>
        </p:txBody>
      </p:sp>
      <p:sp>
        <p:nvSpPr>
          <p:cNvPr id="1336" name="Google Shape;1336;g3332ff80816_0_243"/>
          <p:cNvSpPr/>
          <p:nvPr/>
        </p:nvSpPr>
        <p:spPr>
          <a:xfrm rot="10800000">
            <a:off x="7779150" y="2764125"/>
            <a:ext cx="703200" cy="1476900"/>
          </a:xfrm>
          <a:prstGeom prst="bentArrow">
            <a:avLst>
              <a:gd fmla="val 25000" name="adj1"/>
              <a:gd fmla="val 35707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7" name="Google Shape;1337;g3332ff80816_0_243"/>
          <p:cNvSpPr/>
          <p:nvPr/>
        </p:nvSpPr>
        <p:spPr>
          <a:xfrm>
            <a:off x="3035875" y="3684700"/>
            <a:ext cx="429000" cy="42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8" name="Google Shape;1338;g3332ff80816_0_243"/>
          <p:cNvSpPr/>
          <p:nvPr/>
        </p:nvSpPr>
        <p:spPr>
          <a:xfrm>
            <a:off x="355316" y="4147850"/>
            <a:ext cx="1789800" cy="572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Damages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9" name="Google Shape;1339;g3332ff80816_0_243"/>
          <p:cNvSpPr/>
          <p:nvPr/>
        </p:nvSpPr>
        <p:spPr>
          <a:xfrm>
            <a:off x="2144942" y="4147850"/>
            <a:ext cx="1050000" cy="572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Profit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0" name="Google Shape;1340;g3332ff80816_0_243"/>
          <p:cNvSpPr txBox="1"/>
          <p:nvPr/>
        </p:nvSpPr>
        <p:spPr>
          <a:xfrm>
            <a:off x="945563" y="3374150"/>
            <a:ext cx="17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Insurance Price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1" name="Google Shape;1341;g3332ff80816_0_243"/>
          <p:cNvSpPr txBox="1"/>
          <p:nvPr/>
        </p:nvSpPr>
        <p:spPr>
          <a:xfrm rot="5400000">
            <a:off x="1492763" y="3082325"/>
            <a:ext cx="6405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{</a:t>
            </a:r>
            <a:endParaRPr sz="10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332ff80816_0_69"/>
          <p:cNvSpPr txBox="1"/>
          <p:nvPr>
            <p:ph type="title"/>
          </p:nvPr>
        </p:nvSpPr>
        <p:spPr>
          <a:xfrm>
            <a:off x="499800" y="2027250"/>
            <a:ext cx="8144400" cy="13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QUESTIONS?</a:t>
            </a:r>
            <a:endParaRPr sz="6000"/>
          </a:p>
        </p:txBody>
      </p:sp>
      <p:sp>
        <p:nvSpPr>
          <p:cNvPr id="1347" name="Google Shape;1347;g3332ff80816_0_69"/>
          <p:cNvSpPr txBox="1"/>
          <p:nvPr>
            <p:ph type="title"/>
          </p:nvPr>
        </p:nvSpPr>
        <p:spPr>
          <a:xfrm>
            <a:off x="545000" y="1456025"/>
            <a:ext cx="8144400" cy="13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You!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"/>
          <p:cNvSpPr txBox="1"/>
          <p:nvPr>
            <p:ph type="title"/>
          </p:nvPr>
        </p:nvSpPr>
        <p:spPr>
          <a:xfrm>
            <a:off x="671650" y="629725"/>
            <a:ext cx="459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33" name="Google Shape;1033;p4"/>
          <p:cNvSpPr txBox="1"/>
          <p:nvPr>
            <p:ph idx="1" type="subTitle"/>
          </p:nvPr>
        </p:nvSpPr>
        <p:spPr>
          <a:xfrm>
            <a:off x="1077850" y="1639500"/>
            <a:ext cx="3410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Predict 5 days</a:t>
            </a:r>
            <a:r>
              <a:rPr lang="en" sz="2200"/>
              <a:t> of Wind Speed in GANopolis given preceding 5 days </a:t>
            </a:r>
            <a:r>
              <a:rPr b="1" lang="en" sz="2200"/>
              <a:t>for 10 events</a:t>
            </a:r>
            <a:endParaRPr b="1" sz="2200"/>
          </a:p>
        </p:txBody>
      </p:sp>
      <p:sp>
        <p:nvSpPr>
          <p:cNvPr id="1034" name="Google Shape;1034;p4"/>
          <p:cNvSpPr txBox="1"/>
          <p:nvPr/>
        </p:nvSpPr>
        <p:spPr>
          <a:xfrm>
            <a:off x="1109500" y="3130725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Select </a:t>
            </a:r>
            <a:r>
              <a:rPr b="1"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insurance price</a:t>
            </a:r>
            <a:r>
              <a:rPr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for latter 5 days to </a:t>
            </a:r>
            <a:r>
              <a:rPr b="1"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maximize profit</a:t>
            </a:r>
            <a:endParaRPr b="1" sz="2000"/>
          </a:p>
        </p:txBody>
      </p:sp>
      <p:sp>
        <p:nvSpPr>
          <p:cNvPr id="1035" name="Google Shape;1035;p4"/>
          <p:cNvSpPr txBox="1"/>
          <p:nvPr/>
        </p:nvSpPr>
        <p:spPr>
          <a:xfrm>
            <a:off x="945588" y="1666875"/>
            <a:ext cx="9000" cy="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6" name="Google Shape;1036;p4"/>
          <p:cNvSpPr txBox="1"/>
          <p:nvPr>
            <p:ph type="title"/>
          </p:nvPr>
        </p:nvSpPr>
        <p:spPr>
          <a:xfrm>
            <a:off x="554188" y="1639500"/>
            <a:ext cx="55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037" name="Google Shape;1037;p4"/>
          <p:cNvSpPr txBox="1"/>
          <p:nvPr>
            <p:ph type="title"/>
          </p:nvPr>
        </p:nvSpPr>
        <p:spPr>
          <a:xfrm>
            <a:off x="554200" y="3182925"/>
            <a:ext cx="55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2.</a:t>
            </a:r>
            <a:endParaRPr/>
          </a:p>
        </p:txBody>
      </p:sp>
      <p:grpSp>
        <p:nvGrpSpPr>
          <p:cNvPr id="1038" name="Google Shape;1038;p4"/>
          <p:cNvGrpSpPr/>
          <p:nvPr/>
        </p:nvGrpSpPr>
        <p:grpSpPr>
          <a:xfrm>
            <a:off x="4611813" y="1327100"/>
            <a:ext cx="4031713" cy="982225"/>
            <a:chOff x="4611813" y="1327100"/>
            <a:chExt cx="4031713" cy="982225"/>
          </a:xfrm>
        </p:grpSpPr>
        <p:grpSp>
          <p:nvGrpSpPr>
            <p:cNvPr id="1039" name="Google Shape;1039;p4"/>
            <p:cNvGrpSpPr/>
            <p:nvPr/>
          </p:nvGrpSpPr>
          <p:grpSpPr>
            <a:xfrm>
              <a:off x="4611813" y="1327100"/>
              <a:ext cx="3978000" cy="791575"/>
              <a:chOff x="2306925" y="2977875"/>
              <a:chExt cx="3978000" cy="791575"/>
            </a:xfrm>
          </p:grpSpPr>
          <p:sp>
            <p:nvSpPr>
              <p:cNvPr id="1040" name="Google Shape;1040;p4"/>
              <p:cNvSpPr/>
              <p:nvPr/>
            </p:nvSpPr>
            <p:spPr>
              <a:xfrm>
                <a:off x="4295925" y="3344650"/>
                <a:ext cx="397800" cy="424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latin typeface="Barlow"/>
                    <a:ea typeface="Barlow"/>
                    <a:cs typeface="Barlow"/>
                    <a:sym typeface="Barlow"/>
                  </a:rPr>
                  <a:t>?</a:t>
                </a:r>
                <a:endParaRPr b="1" sz="2000"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41" name="Google Shape;1041;p4"/>
              <p:cNvSpPr/>
              <p:nvPr/>
            </p:nvSpPr>
            <p:spPr>
              <a:xfrm>
                <a:off x="4693725" y="3344650"/>
                <a:ext cx="397800" cy="424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latin typeface="Barlow"/>
                    <a:ea typeface="Barlow"/>
                    <a:cs typeface="Barlow"/>
                    <a:sym typeface="Barlow"/>
                  </a:rPr>
                  <a:t>?</a:t>
                </a:r>
                <a:endParaRPr b="1" sz="2000"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42" name="Google Shape;1042;p4"/>
              <p:cNvSpPr/>
              <p:nvPr/>
            </p:nvSpPr>
            <p:spPr>
              <a:xfrm>
                <a:off x="5091525" y="3344650"/>
                <a:ext cx="397800" cy="424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latin typeface="Barlow"/>
                    <a:ea typeface="Barlow"/>
                    <a:cs typeface="Barlow"/>
                    <a:sym typeface="Barlow"/>
                  </a:rPr>
                  <a:t>?</a:t>
                </a:r>
                <a:endParaRPr b="1" sz="2000"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43" name="Google Shape;1043;p4"/>
              <p:cNvSpPr/>
              <p:nvPr/>
            </p:nvSpPr>
            <p:spPr>
              <a:xfrm>
                <a:off x="5489325" y="3344650"/>
                <a:ext cx="397800" cy="424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latin typeface="Barlow"/>
                    <a:ea typeface="Barlow"/>
                    <a:cs typeface="Barlow"/>
                    <a:sym typeface="Barlow"/>
                  </a:rPr>
                  <a:t>?</a:t>
                </a:r>
                <a:endParaRPr b="1" sz="2000"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44" name="Google Shape;1044;p4"/>
              <p:cNvSpPr/>
              <p:nvPr/>
            </p:nvSpPr>
            <p:spPr>
              <a:xfrm>
                <a:off x="5887125" y="3344650"/>
                <a:ext cx="397800" cy="424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latin typeface="Barlow"/>
                    <a:ea typeface="Barlow"/>
                    <a:cs typeface="Barlow"/>
                    <a:sym typeface="Barlow"/>
                  </a:rPr>
                  <a:t>?</a:t>
                </a:r>
                <a:endParaRPr b="1" sz="2000"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45" name="Google Shape;1045;p4"/>
              <p:cNvSpPr txBox="1"/>
              <p:nvPr/>
            </p:nvSpPr>
            <p:spPr>
              <a:xfrm>
                <a:off x="2306925" y="2977875"/>
                <a:ext cx="687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known</a:t>
                </a:r>
                <a:endParaRPr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46" name="Google Shape;1046;p4"/>
              <p:cNvSpPr txBox="1"/>
              <p:nvPr/>
            </p:nvSpPr>
            <p:spPr>
              <a:xfrm>
                <a:off x="4295925" y="2977875"/>
                <a:ext cx="1193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unknown</a:t>
                </a:r>
                <a:endParaRPr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grpSp>
            <p:nvGrpSpPr>
              <p:cNvPr id="1047" name="Google Shape;1047;p4"/>
              <p:cNvGrpSpPr/>
              <p:nvPr/>
            </p:nvGrpSpPr>
            <p:grpSpPr>
              <a:xfrm>
                <a:off x="2306925" y="3344650"/>
                <a:ext cx="397800" cy="424800"/>
                <a:chOff x="1339675" y="2359350"/>
                <a:chExt cx="397800" cy="424800"/>
              </a:xfrm>
            </p:grpSpPr>
            <p:sp>
              <p:nvSpPr>
                <p:cNvPr id="1048" name="Google Shape;1048;p4"/>
                <p:cNvSpPr/>
                <p:nvPr/>
              </p:nvSpPr>
              <p:spPr>
                <a:xfrm>
                  <a:off x="1339675" y="2359350"/>
                  <a:ext cx="397800" cy="4248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grpSp>
              <p:nvGrpSpPr>
                <p:cNvPr id="1049" name="Google Shape;1049;p4"/>
                <p:cNvGrpSpPr/>
                <p:nvPr/>
              </p:nvGrpSpPr>
              <p:grpSpPr>
                <a:xfrm>
                  <a:off x="1367832" y="2482045"/>
                  <a:ext cx="341488" cy="179405"/>
                  <a:chOff x="2080675" y="352325"/>
                  <a:chExt cx="485000" cy="254800"/>
                </a:xfrm>
              </p:grpSpPr>
              <p:sp>
                <p:nvSpPr>
                  <p:cNvPr id="1050" name="Google Shape;1050;p4"/>
                  <p:cNvSpPr/>
                  <p:nvPr/>
                </p:nvSpPr>
                <p:spPr>
                  <a:xfrm>
                    <a:off x="2080675" y="352325"/>
                    <a:ext cx="485000" cy="254800"/>
                  </a:xfrm>
                  <a:custGeom>
                    <a:rect b="b" l="l" r="r" t="t"/>
                    <a:pathLst>
                      <a:path extrusionOk="0" h="10192" w="19400">
                        <a:moveTo>
                          <a:pt x="5514" y="2183"/>
                        </a:moveTo>
                        <a:cubicBezTo>
                          <a:pt x="4291" y="3932"/>
                          <a:pt x="4291" y="6254"/>
                          <a:pt x="5514" y="8002"/>
                        </a:cubicBezTo>
                        <a:cubicBezTo>
                          <a:pt x="4858" y="7685"/>
                          <a:pt x="4230" y="7320"/>
                          <a:pt x="3632" y="6909"/>
                        </a:cubicBezTo>
                        <a:cubicBezTo>
                          <a:pt x="2841" y="6368"/>
                          <a:pt x="2099" y="5762"/>
                          <a:pt x="1410" y="5097"/>
                        </a:cubicBezTo>
                        <a:cubicBezTo>
                          <a:pt x="2071" y="4454"/>
                          <a:pt x="3572" y="3126"/>
                          <a:pt x="5514" y="2183"/>
                        </a:cubicBezTo>
                        <a:close/>
                        <a:moveTo>
                          <a:pt x="13865" y="2171"/>
                        </a:moveTo>
                        <a:cubicBezTo>
                          <a:pt x="14527" y="2491"/>
                          <a:pt x="15167" y="2866"/>
                          <a:pt x="15774" y="3283"/>
                        </a:cubicBezTo>
                        <a:cubicBezTo>
                          <a:pt x="16562" y="3823"/>
                          <a:pt x="17304" y="4430"/>
                          <a:pt x="17996" y="5094"/>
                        </a:cubicBezTo>
                        <a:cubicBezTo>
                          <a:pt x="17307" y="5759"/>
                          <a:pt x="16565" y="6365"/>
                          <a:pt x="15774" y="6909"/>
                        </a:cubicBezTo>
                        <a:cubicBezTo>
                          <a:pt x="15167" y="7326"/>
                          <a:pt x="14530" y="7697"/>
                          <a:pt x="13865" y="8017"/>
                        </a:cubicBezTo>
                        <a:cubicBezTo>
                          <a:pt x="15097" y="6263"/>
                          <a:pt x="15097" y="3926"/>
                          <a:pt x="13865" y="2171"/>
                        </a:cubicBezTo>
                        <a:close/>
                        <a:moveTo>
                          <a:pt x="9801" y="1133"/>
                        </a:moveTo>
                        <a:cubicBezTo>
                          <a:pt x="11948" y="1190"/>
                          <a:pt x="13657" y="2947"/>
                          <a:pt x="13657" y="5091"/>
                        </a:cubicBezTo>
                        <a:cubicBezTo>
                          <a:pt x="13657" y="7238"/>
                          <a:pt x="11948" y="8995"/>
                          <a:pt x="9801" y="9053"/>
                        </a:cubicBezTo>
                        <a:lnTo>
                          <a:pt x="9566" y="9053"/>
                        </a:lnTo>
                        <a:cubicBezTo>
                          <a:pt x="7431" y="8983"/>
                          <a:pt x="5734" y="7232"/>
                          <a:pt x="5728" y="5094"/>
                        </a:cubicBezTo>
                        <a:cubicBezTo>
                          <a:pt x="5731" y="2947"/>
                          <a:pt x="7440" y="1190"/>
                          <a:pt x="9587" y="1133"/>
                        </a:cubicBezTo>
                        <a:close/>
                        <a:moveTo>
                          <a:pt x="9557" y="0"/>
                        </a:moveTo>
                        <a:cubicBezTo>
                          <a:pt x="7440" y="37"/>
                          <a:pt x="5166" y="852"/>
                          <a:pt x="2965" y="2362"/>
                        </a:cubicBezTo>
                        <a:cubicBezTo>
                          <a:pt x="1283" y="3518"/>
                          <a:pt x="239" y="4665"/>
                          <a:pt x="196" y="4714"/>
                        </a:cubicBezTo>
                        <a:cubicBezTo>
                          <a:pt x="0" y="4928"/>
                          <a:pt x="0" y="5257"/>
                          <a:pt x="196" y="5472"/>
                        </a:cubicBezTo>
                        <a:cubicBezTo>
                          <a:pt x="239" y="5523"/>
                          <a:pt x="1283" y="6670"/>
                          <a:pt x="2965" y="7827"/>
                        </a:cubicBezTo>
                        <a:cubicBezTo>
                          <a:pt x="5166" y="9337"/>
                          <a:pt x="7440" y="10149"/>
                          <a:pt x="9557" y="10188"/>
                        </a:cubicBezTo>
                        <a:cubicBezTo>
                          <a:pt x="9602" y="10188"/>
                          <a:pt x="9647" y="10191"/>
                          <a:pt x="9692" y="10191"/>
                        </a:cubicBezTo>
                        <a:lnTo>
                          <a:pt x="9717" y="10191"/>
                        </a:lnTo>
                        <a:cubicBezTo>
                          <a:pt x="11869" y="10185"/>
                          <a:pt x="14194" y="9367"/>
                          <a:pt x="16435" y="7827"/>
                        </a:cubicBezTo>
                        <a:cubicBezTo>
                          <a:pt x="18120" y="6670"/>
                          <a:pt x="19161" y="5523"/>
                          <a:pt x="19207" y="5475"/>
                        </a:cubicBezTo>
                        <a:cubicBezTo>
                          <a:pt x="19400" y="5257"/>
                          <a:pt x="19400" y="4931"/>
                          <a:pt x="19207" y="4714"/>
                        </a:cubicBezTo>
                        <a:cubicBezTo>
                          <a:pt x="19161" y="4665"/>
                          <a:pt x="18120" y="3521"/>
                          <a:pt x="16435" y="2365"/>
                        </a:cubicBezTo>
                        <a:cubicBezTo>
                          <a:pt x="14191" y="822"/>
                          <a:pt x="11869" y="6"/>
                          <a:pt x="971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435D7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1" name="Google Shape;1051;p4"/>
                  <p:cNvSpPr/>
                  <p:nvPr/>
                </p:nvSpPr>
                <p:spPr>
                  <a:xfrm>
                    <a:off x="2246650" y="408900"/>
                    <a:ext cx="147075" cy="141600"/>
                  </a:xfrm>
                  <a:custGeom>
                    <a:rect b="b" l="l" r="r" t="t"/>
                    <a:pathLst>
                      <a:path extrusionOk="0" h="5664" w="5883">
                        <a:moveTo>
                          <a:pt x="3054" y="1132"/>
                        </a:moveTo>
                        <a:cubicBezTo>
                          <a:pt x="3495" y="1132"/>
                          <a:pt x="3930" y="1304"/>
                          <a:pt x="4255" y="1630"/>
                        </a:cubicBezTo>
                        <a:cubicBezTo>
                          <a:pt x="4738" y="2116"/>
                          <a:pt x="4886" y="2846"/>
                          <a:pt x="4624" y="3480"/>
                        </a:cubicBezTo>
                        <a:cubicBezTo>
                          <a:pt x="4358" y="4115"/>
                          <a:pt x="3739" y="4531"/>
                          <a:pt x="3053" y="4531"/>
                        </a:cubicBezTo>
                        <a:cubicBezTo>
                          <a:pt x="2114" y="4528"/>
                          <a:pt x="1357" y="3770"/>
                          <a:pt x="1353" y="2831"/>
                        </a:cubicBezTo>
                        <a:cubicBezTo>
                          <a:pt x="1353" y="2143"/>
                          <a:pt x="1767" y="1524"/>
                          <a:pt x="2404" y="1261"/>
                        </a:cubicBezTo>
                        <a:cubicBezTo>
                          <a:pt x="2614" y="1174"/>
                          <a:pt x="2835" y="1132"/>
                          <a:pt x="3054" y="1132"/>
                        </a:cubicBezTo>
                        <a:close/>
                        <a:moveTo>
                          <a:pt x="3053" y="1"/>
                        </a:moveTo>
                        <a:cubicBezTo>
                          <a:pt x="2316" y="1"/>
                          <a:pt x="1593" y="288"/>
                          <a:pt x="1052" y="829"/>
                        </a:cubicBezTo>
                        <a:cubicBezTo>
                          <a:pt x="242" y="1639"/>
                          <a:pt x="1" y="2855"/>
                          <a:pt x="439" y="3915"/>
                        </a:cubicBezTo>
                        <a:cubicBezTo>
                          <a:pt x="876" y="4972"/>
                          <a:pt x="1909" y="5663"/>
                          <a:pt x="3053" y="5663"/>
                        </a:cubicBezTo>
                        <a:cubicBezTo>
                          <a:pt x="4614" y="5660"/>
                          <a:pt x="5883" y="4395"/>
                          <a:pt x="5883" y="2831"/>
                        </a:cubicBezTo>
                        <a:cubicBezTo>
                          <a:pt x="5883" y="1687"/>
                          <a:pt x="5194" y="654"/>
                          <a:pt x="4137" y="216"/>
                        </a:cubicBezTo>
                        <a:cubicBezTo>
                          <a:pt x="3786" y="71"/>
                          <a:pt x="3418" y="1"/>
                          <a:pt x="305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435D7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52" name="Google Shape;1052;p4"/>
              <p:cNvGrpSpPr/>
              <p:nvPr/>
            </p:nvGrpSpPr>
            <p:grpSpPr>
              <a:xfrm>
                <a:off x="2704725" y="3344650"/>
                <a:ext cx="397800" cy="424800"/>
                <a:chOff x="1339675" y="2359350"/>
                <a:chExt cx="397800" cy="424800"/>
              </a:xfrm>
            </p:grpSpPr>
            <p:sp>
              <p:nvSpPr>
                <p:cNvPr id="1053" name="Google Shape;1053;p4"/>
                <p:cNvSpPr/>
                <p:nvPr/>
              </p:nvSpPr>
              <p:spPr>
                <a:xfrm>
                  <a:off x="1339675" y="2359350"/>
                  <a:ext cx="397800" cy="4248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grpSp>
              <p:nvGrpSpPr>
                <p:cNvPr id="1054" name="Google Shape;1054;p4"/>
                <p:cNvGrpSpPr/>
                <p:nvPr/>
              </p:nvGrpSpPr>
              <p:grpSpPr>
                <a:xfrm>
                  <a:off x="1367832" y="2482045"/>
                  <a:ext cx="341488" cy="179405"/>
                  <a:chOff x="2080675" y="352325"/>
                  <a:chExt cx="485000" cy="254800"/>
                </a:xfrm>
              </p:grpSpPr>
              <p:sp>
                <p:nvSpPr>
                  <p:cNvPr id="1055" name="Google Shape;1055;p4"/>
                  <p:cNvSpPr/>
                  <p:nvPr/>
                </p:nvSpPr>
                <p:spPr>
                  <a:xfrm>
                    <a:off x="2080675" y="352325"/>
                    <a:ext cx="485000" cy="254800"/>
                  </a:xfrm>
                  <a:custGeom>
                    <a:rect b="b" l="l" r="r" t="t"/>
                    <a:pathLst>
                      <a:path extrusionOk="0" h="10192" w="19400">
                        <a:moveTo>
                          <a:pt x="5514" y="2183"/>
                        </a:moveTo>
                        <a:cubicBezTo>
                          <a:pt x="4291" y="3932"/>
                          <a:pt x="4291" y="6254"/>
                          <a:pt x="5514" y="8002"/>
                        </a:cubicBezTo>
                        <a:cubicBezTo>
                          <a:pt x="4858" y="7685"/>
                          <a:pt x="4230" y="7320"/>
                          <a:pt x="3632" y="6909"/>
                        </a:cubicBezTo>
                        <a:cubicBezTo>
                          <a:pt x="2841" y="6368"/>
                          <a:pt x="2099" y="5762"/>
                          <a:pt x="1410" y="5097"/>
                        </a:cubicBezTo>
                        <a:cubicBezTo>
                          <a:pt x="2071" y="4454"/>
                          <a:pt x="3572" y="3126"/>
                          <a:pt x="5514" y="2183"/>
                        </a:cubicBezTo>
                        <a:close/>
                        <a:moveTo>
                          <a:pt x="13865" y="2171"/>
                        </a:moveTo>
                        <a:cubicBezTo>
                          <a:pt x="14527" y="2491"/>
                          <a:pt x="15167" y="2866"/>
                          <a:pt x="15774" y="3283"/>
                        </a:cubicBezTo>
                        <a:cubicBezTo>
                          <a:pt x="16562" y="3823"/>
                          <a:pt x="17304" y="4430"/>
                          <a:pt x="17996" y="5094"/>
                        </a:cubicBezTo>
                        <a:cubicBezTo>
                          <a:pt x="17307" y="5759"/>
                          <a:pt x="16565" y="6365"/>
                          <a:pt x="15774" y="6909"/>
                        </a:cubicBezTo>
                        <a:cubicBezTo>
                          <a:pt x="15167" y="7326"/>
                          <a:pt x="14530" y="7697"/>
                          <a:pt x="13865" y="8017"/>
                        </a:cubicBezTo>
                        <a:cubicBezTo>
                          <a:pt x="15097" y="6263"/>
                          <a:pt x="15097" y="3926"/>
                          <a:pt x="13865" y="2171"/>
                        </a:cubicBezTo>
                        <a:close/>
                        <a:moveTo>
                          <a:pt x="9801" y="1133"/>
                        </a:moveTo>
                        <a:cubicBezTo>
                          <a:pt x="11948" y="1190"/>
                          <a:pt x="13657" y="2947"/>
                          <a:pt x="13657" y="5091"/>
                        </a:cubicBezTo>
                        <a:cubicBezTo>
                          <a:pt x="13657" y="7238"/>
                          <a:pt x="11948" y="8995"/>
                          <a:pt x="9801" y="9053"/>
                        </a:cubicBezTo>
                        <a:lnTo>
                          <a:pt x="9566" y="9053"/>
                        </a:lnTo>
                        <a:cubicBezTo>
                          <a:pt x="7431" y="8983"/>
                          <a:pt x="5734" y="7232"/>
                          <a:pt x="5728" y="5094"/>
                        </a:cubicBezTo>
                        <a:cubicBezTo>
                          <a:pt x="5731" y="2947"/>
                          <a:pt x="7440" y="1190"/>
                          <a:pt x="9587" y="1133"/>
                        </a:cubicBezTo>
                        <a:close/>
                        <a:moveTo>
                          <a:pt x="9557" y="0"/>
                        </a:moveTo>
                        <a:cubicBezTo>
                          <a:pt x="7440" y="37"/>
                          <a:pt x="5166" y="852"/>
                          <a:pt x="2965" y="2362"/>
                        </a:cubicBezTo>
                        <a:cubicBezTo>
                          <a:pt x="1283" y="3518"/>
                          <a:pt x="239" y="4665"/>
                          <a:pt x="196" y="4714"/>
                        </a:cubicBezTo>
                        <a:cubicBezTo>
                          <a:pt x="0" y="4928"/>
                          <a:pt x="0" y="5257"/>
                          <a:pt x="196" y="5472"/>
                        </a:cubicBezTo>
                        <a:cubicBezTo>
                          <a:pt x="239" y="5523"/>
                          <a:pt x="1283" y="6670"/>
                          <a:pt x="2965" y="7827"/>
                        </a:cubicBezTo>
                        <a:cubicBezTo>
                          <a:pt x="5166" y="9337"/>
                          <a:pt x="7440" y="10149"/>
                          <a:pt x="9557" y="10188"/>
                        </a:cubicBezTo>
                        <a:cubicBezTo>
                          <a:pt x="9602" y="10188"/>
                          <a:pt x="9647" y="10191"/>
                          <a:pt x="9692" y="10191"/>
                        </a:cubicBezTo>
                        <a:lnTo>
                          <a:pt x="9717" y="10191"/>
                        </a:lnTo>
                        <a:cubicBezTo>
                          <a:pt x="11869" y="10185"/>
                          <a:pt x="14194" y="9367"/>
                          <a:pt x="16435" y="7827"/>
                        </a:cubicBezTo>
                        <a:cubicBezTo>
                          <a:pt x="18120" y="6670"/>
                          <a:pt x="19161" y="5523"/>
                          <a:pt x="19207" y="5475"/>
                        </a:cubicBezTo>
                        <a:cubicBezTo>
                          <a:pt x="19400" y="5257"/>
                          <a:pt x="19400" y="4931"/>
                          <a:pt x="19207" y="4714"/>
                        </a:cubicBezTo>
                        <a:cubicBezTo>
                          <a:pt x="19161" y="4665"/>
                          <a:pt x="18120" y="3521"/>
                          <a:pt x="16435" y="2365"/>
                        </a:cubicBezTo>
                        <a:cubicBezTo>
                          <a:pt x="14191" y="822"/>
                          <a:pt x="11869" y="6"/>
                          <a:pt x="971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435D7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6" name="Google Shape;1056;p4"/>
                  <p:cNvSpPr/>
                  <p:nvPr/>
                </p:nvSpPr>
                <p:spPr>
                  <a:xfrm>
                    <a:off x="2246650" y="408900"/>
                    <a:ext cx="147075" cy="141600"/>
                  </a:xfrm>
                  <a:custGeom>
                    <a:rect b="b" l="l" r="r" t="t"/>
                    <a:pathLst>
                      <a:path extrusionOk="0" h="5664" w="5883">
                        <a:moveTo>
                          <a:pt x="3054" y="1132"/>
                        </a:moveTo>
                        <a:cubicBezTo>
                          <a:pt x="3495" y="1132"/>
                          <a:pt x="3930" y="1304"/>
                          <a:pt x="4255" y="1630"/>
                        </a:cubicBezTo>
                        <a:cubicBezTo>
                          <a:pt x="4738" y="2116"/>
                          <a:pt x="4886" y="2846"/>
                          <a:pt x="4624" y="3480"/>
                        </a:cubicBezTo>
                        <a:cubicBezTo>
                          <a:pt x="4358" y="4115"/>
                          <a:pt x="3739" y="4531"/>
                          <a:pt x="3053" y="4531"/>
                        </a:cubicBezTo>
                        <a:cubicBezTo>
                          <a:pt x="2114" y="4528"/>
                          <a:pt x="1357" y="3770"/>
                          <a:pt x="1353" y="2831"/>
                        </a:cubicBezTo>
                        <a:cubicBezTo>
                          <a:pt x="1353" y="2143"/>
                          <a:pt x="1767" y="1524"/>
                          <a:pt x="2404" y="1261"/>
                        </a:cubicBezTo>
                        <a:cubicBezTo>
                          <a:pt x="2614" y="1174"/>
                          <a:pt x="2835" y="1132"/>
                          <a:pt x="3054" y="1132"/>
                        </a:cubicBezTo>
                        <a:close/>
                        <a:moveTo>
                          <a:pt x="3053" y="1"/>
                        </a:moveTo>
                        <a:cubicBezTo>
                          <a:pt x="2316" y="1"/>
                          <a:pt x="1593" y="288"/>
                          <a:pt x="1052" y="829"/>
                        </a:cubicBezTo>
                        <a:cubicBezTo>
                          <a:pt x="242" y="1639"/>
                          <a:pt x="1" y="2855"/>
                          <a:pt x="439" y="3915"/>
                        </a:cubicBezTo>
                        <a:cubicBezTo>
                          <a:pt x="876" y="4972"/>
                          <a:pt x="1909" y="5663"/>
                          <a:pt x="3053" y="5663"/>
                        </a:cubicBezTo>
                        <a:cubicBezTo>
                          <a:pt x="4614" y="5660"/>
                          <a:pt x="5883" y="4395"/>
                          <a:pt x="5883" y="2831"/>
                        </a:cubicBezTo>
                        <a:cubicBezTo>
                          <a:pt x="5883" y="1687"/>
                          <a:pt x="5194" y="654"/>
                          <a:pt x="4137" y="216"/>
                        </a:cubicBezTo>
                        <a:cubicBezTo>
                          <a:pt x="3786" y="71"/>
                          <a:pt x="3418" y="1"/>
                          <a:pt x="305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435D7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57" name="Google Shape;1057;p4"/>
              <p:cNvGrpSpPr/>
              <p:nvPr/>
            </p:nvGrpSpPr>
            <p:grpSpPr>
              <a:xfrm>
                <a:off x="3102525" y="3344650"/>
                <a:ext cx="397800" cy="424800"/>
                <a:chOff x="1339675" y="2359350"/>
                <a:chExt cx="397800" cy="424800"/>
              </a:xfrm>
            </p:grpSpPr>
            <p:sp>
              <p:nvSpPr>
                <p:cNvPr id="1058" name="Google Shape;1058;p4"/>
                <p:cNvSpPr/>
                <p:nvPr/>
              </p:nvSpPr>
              <p:spPr>
                <a:xfrm>
                  <a:off x="1339675" y="2359350"/>
                  <a:ext cx="397800" cy="4248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grpSp>
              <p:nvGrpSpPr>
                <p:cNvPr id="1059" name="Google Shape;1059;p4"/>
                <p:cNvGrpSpPr/>
                <p:nvPr/>
              </p:nvGrpSpPr>
              <p:grpSpPr>
                <a:xfrm>
                  <a:off x="1367832" y="2482045"/>
                  <a:ext cx="341488" cy="179405"/>
                  <a:chOff x="2080675" y="352325"/>
                  <a:chExt cx="485000" cy="254800"/>
                </a:xfrm>
              </p:grpSpPr>
              <p:sp>
                <p:nvSpPr>
                  <p:cNvPr id="1060" name="Google Shape;1060;p4"/>
                  <p:cNvSpPr/>
                  <p:nvPr/>
                </p:nvSpPr>
                <p:spPr>
                  <a:xfrm>
                    <a:off x="2080675" y="352325"/>
                    <a:ext cx="485000" cy="254800"/>
                  </a:xfrm>
                  <a:custGeom>
                    <a:rect b="b" l="l" r="r" t="t"/>
                    <a:pathLst>
                      <a:path extrusionOk="0" h="10192" w="19400">
                        <a:moveTo>
                          <a:pt x="5514" y="2183"/>
                        </a:moveTo>
                        <a:cubicBezTo>
                          <a:pt x="4291" y="3932"/>
                          <a:pt x="4291" y="6254"/>
                          <a:pt x="5514" y="8002"/>
                        </a:cubicBezTo>
                        <a:cubicBezTo>
                          <a:pt x="4858" y="7685"/>
                          <a:pt x="4230" y="7320"/>
                          <a:pt x="3632" y="6909"/>
                        </a:cubicBezTo>
                        <a:cubicBezTo>
                          <a:pt x="2841" y="6368"/>
                          <a:pt x="2099" y="5762"/>
                          <a:pt x="1410" y="5097"/>
                        </a:cubicBezTo>
                        <a:cubicBezTo>
                          <a:pt x="2071" y="4454"/>
                          <a:pt x="3572" y="3126"/>
                          <a:pt x="5514" y="2183"/>
                        </a:cubicBezTo>
                        <a:close/>
                        <a:moveTo>
                          <a:pt x="13865" y="2171"/>
                        </a:moveTo>
                        <a:cubicBezTo>
                          <a:pt x="14527" y="2491"/>
                          <a:pt x="15167" y="2866"/>
                          <a:pt x="15774" y="3283"/>
                        </a:cubicBezTo>
                        <a:cubicBezTo>
                          <a:pt x="16562" y="3823"/>
                          <a:pt x="17304" y="4430"/>
                          <a:pt x="17996" y="5094"/>
                        </a:cubicBezTo>
                        <a:cubicBezTo>
                          <a:pt x="17307" y="5759"/>
                          <a:pt x="16565" y="6365"/>
                          <a:pt x="15774" y="6909"/>
                        </a:cubicBezTo>
                        <a:cubicBezTo>
                          <a:pt x="15167" y="7326"/>
                          <a:pt x="14530" y="7697"/>
                          <a:pt x="13865" y="8017"/>
                        </a:cubicBezTo>
                        <a:cubicBezTo>
                          <a:pt x="15097" y="6263"/>
                          <a:pt x="15097" y="3926"/>
                          <a:pt x="13865" y="2171"/>
                        </a:cubicBezTo>
                        <a:close/>
                        <a:moveTo>
                          <a:pt x="9801" y="1133"/>
                        </a:moveTo>
                        <a:cubicBezTo>
                          <a:pt x="11948" y="1190"/>
                          <a:pt x="13657" y="2947"/>
                          <a:pt x="13657" y="5091"/>
                        </a:cubicBezTo>
                        <a:cubicBezTo>
                          <a:pt x="13657" y="7238"/>
                          <a:pt x="11948" y="8995"/>
                          <a:pt x="9801" y="9053"/>
                        </a:cubicBezTo>
                        <a:lnTo>
                          <a:pt x="9566" y="9053"/>
                        </a:lnTo>
                        <a:cubicBezTo>
                          <a:pt x="7431" y="8983"/>
                          <a:pt x="5734" y="7232"/>
                          <a:pt x="5728" y="5094"/>
                        </a:cubicBezTo>
                        <a:cubicBezTo>
                          <a:pt x="5731" y="2947"/>
                          <a:pt x="7440" y="1190"/>
                          <a:pt x="9587" y="1133"/>
                        </a:cubicBezTo>
                        <a:close/>
                        <a:moveTo>
                          <a:pt x="9557" y="0"/>
                        </a:moveTo>
                        <a:cubicBezTo>
                          <a:pt x="7440" y="37"/>
                          <a:pt x="5166" y="852"/>
                          <a:pt x="2965" y="2362"/>
                        </a:cubicBezTo>
                        <a:cubicBezTo>
                          <a:pt x="1283" y="3518"/>
                          <a:pt x="239" y="4665"/>
                          <a:pt x="196" y="4714"/>
                        </a:cubicBezTo>
                        <a:cubicBezTo>
                          <a:pt x="0" y="4928"/>
                          <a:pt x="0" y="5257"/>
                          <a:pt x="196" y="5472"/>
                        </a:cubicBezTo>
                        <a:cubicBezTo>
                          <a:pt x="239" y="5523"/>
                          <a:pt x="1283" y="6670"/>
                          <a:pt x="2965" y="7827"/>
                        </a:cubicBezTo>
                        <a:cubicBezTo>
                          <a:pt x="5166" y="9337"/>
                          <a:pt x="7440" y="10149"/>
                          <a:pt x="9557" y="10188"/>
                        </a:cubicBezTo>
                        <a:cubicBezTo>
                          <a:pt x="9602" y="10188"/>
                          <a:pt x="9647" y="10191"/>
                          <a:pt x="9692" y="10191"/>
                        </a:cubicBezTo>
                        <a:lnTo>
                          <a:pt x="9717" y="10191"/>
                        </a:lnTo>
                        <a:cubicBezTo>
                          <a:pt x="11869" y="10185"/>
                          <a:pt x="14194" y="9367"/>
                          <a:pt x="16435" y="7827"/>
                        </a:cubicBezTo>
                        <a:cubicBezTo>
                          <a:pt x="18120" y="6670"/>
                          <a:pt x="19161" y="5523"/>
                          <a:pt x="19207" y="5475"/>
                        </a:cubicBezTo>
                        <a:cubicBezTo>
                          <a:pt x="19400" y="5257"/>
                          <a:pt x="19400" y="4931"/>
                          <a:pt x="19207" y="4714"/>
                        </a:cubicBezTo>
                        <a:cubicBezTo>
                          <a:pt x="19161" y="4665"/>
                          <a:pt x="18120" y="3521"/>
                          <a:pt x="16435" y="2365"/>
                        </a:cubicBezTo>
                        <a:cubicBezTo>
                          <a:pt x="14191" y="822"/>
                          <a:pt x="11869" y="6"/>
                          <a:pt x="971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435D7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1" name="Google Shape;1061;p4"/>
                  <p:cNvSpPr/>
                  <p:nvPr/>
                </p:nvSpPr>
                <p:spPr>
                  <a:xfrm>
                    <a:off x="2246650" y="408900"/>
                    <a:ext cx="147075" cy="141600"/>
                  </a:xfrm>
                  <a:custGeom>
                    <a:rect b="b" l="l" r="r" t="t"/>
                    <a:pathLst>
                      <a:path extrusionOk="0" h="5664" w="5883">
                        <a:moveTo>
                          <a:pt x="3054" y="1132"/>
                        </a:moveTo>
                        <a:cubicBezTo>
                          <a:pt x="3495" y="1132"/>
                          <a:pt x="3930" y="1304"/>
                          <a:pt x="4255" y="1630"/>
                        </a:cubicBezTo>
                        <a:cubicBezTo>
                          <a:pt x="4738" y="2116"/>
                          <a:pt x="4886" y="2846"/>
                          <a:pt x="4624" y="3480"/>
                        </a:cubicBezTo>
                        <a:cubicBezTo>
                          <a:pt x="4358" y="4115"/>
                          <a:pt x="3739" y="4531"/>
                          <a:pt x="3053" y="4531"/>
                        </a:cubicBezTo>
                        <a:cubicBezTo>
                          <a:pt x="2114" y="4528"/>
                          <a:pt x="1357" y="3770"/>
                          <a:pt x="1353" y="2831"/>
                        </a:cubicBezTo>
                        <a:cubicBezTo>
                          <a:pt x="1353" y="2143"/>
                          <a:pt x="1767" y="1524"/>
                          <a:pt x="2404" y="1261"/>
                        </a:cubicBezTo>
                        <a:cubicBezTo>
                          <a:pt x="2614" y="1174"/>
                          <a:pt x="2835" y="1132"/>
                          <a:pt x="3054" y="1132"/>
                        </a:cubicBezTo>
                        <a:close/>
                        <a:moveTo>
                          <a:pt x="3053" y="1"/>
                        </a:moveTo>
                        <a:cubicBezTo>
                          <a:pt x="2316" y="1"/>
                          <a:pt x="1593" y="288"/>
                          <a:pt x="1052" y="829"/>
                        </a:cubicBezTo>
                        <a:cubicBezTo>
                          <a:pt x="242" y="1639"/>
                          <a:pt x="1" y="2855"/>
                          <a:pt x="439" y="3915"/>
                        </a:cubicBezTo>
                        <a:cubicBezTo>
                          <a:pt x="876" y="4972"/>
                          <a:pt x="1909" y="5663"/>
                          <a:pt x="3053" y="5663"/>
                        </a:cubicBezTo>
                        <a:cubicBezTo>
                          <a:pt x="4614" y="5660"/>
                          <a:pt x="5883" y="4395"/>
                          <a:pt x="5883" y="2831"/>
                        </a:cubicBezTo>
                        <a:cubicBezTo>
                          <a:pt x="5883" y="1687"/>
                          <a:pt x="5194" y="654"/>
                          <a:pt x="4137" y="216"/>
                        </a:cubicBezTo>
                        <a:cubicBezTo>
                          <a:pt x="3786" y="71"/>
                          <a:pt x="3418" y="1"/>
                          <a:pt x="305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435D7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62" name="Google Shape;1062;p4"/>
              <p:cNvGrpSpPr/>
              <p:nvPr/>
            </p:nvGrpSpPr>
            <p:grpSpPr>
              <a:xfrm>
                <a:off x="3500325" y="3344650"/>
                <a:ext cx="397800" cy="424800"/>
                <a:chOff x="1339675" y="2359350"/>
                <a:chExt cx="397800" cy="424800"/>
              </a:xfrm>
            </p:grpSpPr>
            <p:sp>
              <p:nvSpPr>
                <p:cNvPr id="1063" name="Google Shape;1063;p4"/>
                <p:cNvSpPr/>
                <p:nvPr/>
              </p:nvSpPr>
              <p:spPr>
                <a:xfrm>
                  <a:off x="1339675" y="2359350"/>
                  <a:ext cx="397800" cy="4248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grpSp>
              <p:nvGrpSpPr>
                <p:cNvPr id="1064" name="Google Shape;1064;p4"/>
                <p:cNvGrpSpPr/>
                <p:nvPr/>
              </p:nvGrpSpPr>
              <p:grpSpPr>
                <a:xfrm>
                  <a:off x="1367832" y="2482045"/>
                  <a:ext cx="341488" cy="179405"/>
                  <a:chOff x="2080675" y="352325"/>
                  <a:chExt cx="485000" cy="254800"/>
                </a:xfrm>
              </p:grpSpPr>
              <p:sp>
                <p:nvSpPr>
                  <p:cNvPr id="1065" name="Google Shape;1065;p4"/>
                  <p:cNvSpPr/>
                  <p:nvPr/>
                </p:nvSpPr>
                <p:spPr>
                  <a:xfrm>
                    <a:off x="2080675" y="352325"/>
                    <a:ext cx="485000" cy="254800"/>
                  </a:xfrm>
                  <a:custGeom>
                    <a:rect b="b" l="l" r="r" t="t"/>
                    <a:pathLst>
                      <a:path extrusionOk="0" h="10192" w="19400">
                        <a:moveTo>
                          <a:pt x="5514" y="2183"/>
                        </a:moveTo>
                        <a:cubicBezTo>
                          <a:pt x="4291" y="3932"/>
                          <a:pt x="4291" y="6254"/>
                          <a:pt x="5514" y="8002"/>
                        </a:cubicBezTo>
                        <a:cubicBezTo>
                          <a:pt x="4858" y="7685"/>
                          <a:pt x="4230" y="7320"/>
                          <a:pt x="3632" y="6909"/>
                        </a:cubicBezTo>
                        <a:cubicBezTo>
                          <a:pt x="2841" y="6368"/>
                          <a:pt x="2099" y="5762"/>
                          <a:pt x="1410" y="5097"/>
                        </a:cubicBezTo>
                        <a:cubicBezTo>
                          <a:pt x="2071" y="4454"/>
                          <a:pt x="3572" y="3126"/>
                          <a:pt x="5514" y="2183"/>
                        </a:cubicBezTo>
                        <a:close/>
                        <a:moveTo>
                          <a:pt x="13865" y="2171"/>
                        </a:moveTo>
                        <a:cubicBezTo>
                          <a:pt x="14527" y="2491"/>
                          <a:pt x="15167" y="2866"/>
                          <a:pt x="15774" y="3283"/>
                        </a:cubicBezTo>
                        <a:cubicBezTo>
                          <a:pt x="16562" y="3823"/>
                          <a:pt x="17304" y="4430"/>
                          <a:pt x="17996" y="5094"/>
                        </a:cubicBezTo>
                        <a:cubicBezTo>
                          <a:pt x="17307" y="5759"/>
                          <a:pt x="16565" y="6365"/>
                          <a:pt x="15774" y="6909"/>
                        </a:cubicBezTo>
                        <a:cubicBezTo>
                          <a:pt x="15167" y="7326"/>
                          <a:pt x="14530" y="7697"/>
                          <a:pt x="13865" y="8017"/>
                        </a:cubicBezTo>
                        <a:cubicBezTo>
                          <a:pt x="15097" y="6263"/>
                          <a:pt x="15097" y="3926"/>
                          <a:pt x="13865" y="2171"/>
                        </a:cubicBezTo>
                        <a:close/>
                        <a:moveTo>
                          <a:pt x="9801" y="1133"/>
                        </a:moveTo>
                        <a:cubicBezTo>
                          <a:pt x="11948" y="1190"/>
                          <a:pt x="13657" y="2947"/>
                          <a:pt x="13657" y="5091"/>
                        </a:cubicBezTo>
                        <a:cubicBezTo>
                          <a:pt x="13657" y="7238"/>
                          <a:pt x="11948" y="8995"/>
                          <a:pt x="9801" y="9053"/>
                        </a:cubicBezTo>
                        <a:lnTo>
                          <a:pt x="9566" y="9053"/>
                        </a:lnTo>
                        <a:cubicBezTo>
                          <a:pt x="7431" y="8983"/>
                          <a:pt x="5734" y="7232"/>
                          <a:pt x="5728" y="5094"/>
                        </a:cubicBezTo>
                        <a:cubicBezTo>
                          <a:pt x="5731" y="2947"/>
                          <a:pt x="7440" y="1190"/>
                          <a:pt x="9587" y="1133"/>
                        </a:cubicBezTo>
                        <a:close/>
                        <a:moveTo>
                          <a:pt x="9557" y="0"/>
                        </a:moveTo>
                        <a:cubicBezTo>
                          <a:pt x="7440" y="37"/>
                          <a:pt x="5166" y="852"/>
                          <a:pt x="2965" y="2362"/>
                        </a:cubicBezTo>
                        <a:cubicBezTo>
                          <a:pt x="1283" y="3518"/>
                          <a:pt x="239" y="4665"/>
                          <a:pt x="196" y="4714"/>
                        </a:cubicBezTo>
                        <a:cubicBezTo>
                          <a:pt x="0" y="4928"/>
                          <a:pt x="0" y="5257"/>
                          <a:pt x="196" y="5472"/>
                        </a:cubicBezTo>
                        <a:cubicBezTo>
                          <a:pt x="239" y="5523"/>
                          <a:pt x="1283" y="6670"/>
                          <a:pt x="2965" y="7827"/>
                        </a:cubicBezTo>
                        <a:cubicBezTo>
                          <a:pt x="5166" y="9337"/>
                          <a:pt x="7440" y="10149"/>
                          <a:pt x="9557" y="10188"/>
                        </a:cubicBezTo>
                        <a:cubicBezTo>
                          <a:pt x="9602" y="10188"/>
                          <a:pt x="9647" y="10191"/>
                          <a:pt x="9692" y="10191"/>
                        </a:cubicBezTo>
                        <a:lnTo>
                          <a:pt x="9717" y="10191"/>
                        </a:lnTo>
                        <a:cubicBezTo>
                          <a:pt x="11869" y="10185"/>
                          <a:pt x="14194" y="9367"/>
                          <a:pt x="16435" y="7827"/>
                        </a:cubicBezTo>
                        <a:cubicBezTo>
                          <a:pt x="18120" y="6670"/>
                          <a:pt x="19161" y="5523"/>
                          <a:pt x="19207" y="5475"/>
                        </a:cubicBezTo>
                        <a:cubicBezTo>
                          <a:pt x="19400" y="5257"/>
                          <a:pt x="19400" y="4931"/>
                          <a:pt x="19207" y="4714"/>
                        </a:cubicBezTo>
                        <a:cubicBezTo>
                          <a:pt x="19161" y="4665"/>
                          <a:pt x="18120" y="3521"/>
                          <a:pt x="16435" y="2365"/>
                        </a:cubicBezTo>
                        <a:cubicBezTo>
                          <a:pt x="14191" y="822"/>
                          <a:pt x="11869" y="6"/>
                          <a:pt x="971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435D7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" name="Google Shape;1066;p4"/>
                  <p:cNvSpPr/>
                  <p:nvPr/>
                </p:nvSpPr>
                <p:spPr>
                  <a:xfrm>
                    <a:off x="2246650" y="408900"/>
                    <a:ext cx="147075" cy="141600"/>
                  </a:xfrm>
                  <a:custGeom>
                    <a:rect b="b" l="l" r="r" t="t"/>
                    <a:pathLst>
                      <a:path extrusionOk="0" h="5664" w="5883">
                        <a:moveTo>
                          <a:pt x="3054" y="1132"/>
                        </a:moveTo>
                        <a:cubicBezTo>
                          <a:pt x="3495" y="1132"/>
                          <a:pt x="3930" y="1304"/>
                          <a:pt x="4255" y="1630"/>
                        </a:cubicBezTo>
                        <a:cubicBezTo>
                          <a:pt x="4738" y="2116"/>
                          <a:pt x="4886" y="2846"/>
                          <a:pt x="4624" y="3480"/>
                        </a:cubicBezTo>
                        <a:cubicBezTo>
                          <a:pt x="4358" y="4115"/>
                          <a:pt x="3739" y="4531"/>
                          <a:pt x="3053" y="4531"/>
                        </a:cubicBezTo>
                        <a:cubicBezTo>
                          <a:pt x="2114" y="4528"/>
                          <a:pt x="1357" y="3770"/>
                          <a:pt x="1353" y="2831"/>
                        </a:cubicBezTo>
                        <a:cubicBezTo>
                          <a:pt x="1353" y="2143"/>
                          <a:pt x="1767" y="1524"/>
                          <a:pt x="2404" y="1261"/>
                        </a:cubicBezTo>
                        <a:cubicBezTo>
                          <a:pt x="2614" y="1174"/>
                          <a:pt x="2835" y="1132"/>
                          <a:pt x="3054" y="1132"/>
                        </a:cubicBezTo>
                        <a:close/>
                        <a:moveTo>
                          <a:pt x="3053" y="1"/>
                        </a:moveTo>
                        <a:cubicBezTo>
                          <a:pt x="2316" y="1"/>
                          <a:pt x="1593" y="288"/>
                          <a:pt x="1052" y="829"/>
                        </a:cubicBezTo>
                        <a:cubicBezTo>
                          <a:pt x="242" y="1639"/>
                          <a:pt x="1" y="2855"/>
                          <a:pt x="439" y="3915"/>
                        </a:cubicBezTo>
                        <a:cubicBezTo>
                          <a:pt x="876" y="4972"/>
                          <a:pt x="1909" y="5663"/>
                          <a:pt x="3053" y="5663"/>
                        </a:cubicBezTo>
                        <a:cubicBezTo>
                          <a:pt x="4614" y="5660"/>
                          <a:pt x="5883" y="4395"/>
                          <a:pt x="5883" y="2831"/>
                        </a:cubicBezTo>
                        <a:cubicBezTo>
                          <a:pt x="5883" y="1687"/>
                          <a:pt x="5194" y="654"/>
                          <a:pt x="4137" y="216"/>
                        </a:cubicBezTo>
                        <a:cubicBezTo>
                          <a:pt x="3786" y="71"/>
                          <a:pt x="3418" y="1"/>
                          <a:pt x="305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435D7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67" name="Google Shape;1067;p4"/>
              <p:cNvGrpSpPr/>
              <p:nvPr/>
            </p:nvGrpSpPr>
            <p:grpSpPr>
              <a:xfrm>
                <a:off x="3898125" y="3344650"/>
                <a:ext cx="397800" cy="424800"/>
                <a:chOff x="1339675" y="2359350"/>
                <a:chExt cx="397800" cy="424800"/>
              </a:xfrm>
            </p:grpSpPr>
            <p:sp>
              <p:nvSpPr>
                <p:cNvPr id="1068" name="Google Shape;1068;p4"/>
                <p:cNvSpPr/>
                <p:nvPr/>
              </p:nvSpPr>
              <p:spPr>
                <a:xfrm>
                  <a:off x="1339675" y="2359350"/>
                  <a:ext cx="397800" cy="4248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grpSp>
              <p:nvGrpSpPr>
                <p:cNvPr id="1069" name="Google Shape;1069;p4"/>
                <p:cNvGrpSpPr/>
                <p:nvPr/>
              </p:nvGrpSpPr>
              <p:grpSpPr>
                <a:xfrm>
                  <a:off x="1367832" y="2482045"/>
                  <a:ext cx="341488" cy="179405"/>
                  <a:chOff x="2080675" y="352325"/>
                  <a:chExt cx="485000" cy="254800"/>
                </a:xfrm>
              </p:grpSpPr>
              <p:sp>
                <p:nvSpPr>
                  <p:cNvPr id="1070" name="Google Shape;1070;p4"/>
                  <p:cNvSpPr/>
                  <p:nvPr/>
                </p:nvSpPr>
                <p:spPr>
                  <a:xfrm>
                    <a:off x="2080675" y="352325"/>
                    <a:ext cx="485000" cy="254800"/>
                  </a:xfrm>
                  <a:custGeom>
                    <a:rect b="b" l="l" r="r" t="t"/>
                    <a:pathLst>
                      <a:path extrusionOk="0" h="10192" w="19400">
                        <a:moveTo>
                          <a:pt x="5514" y="2183"/>
                        </a:moveTo>
                        <a:cubicBezTo>
                          <a:pt x="4291" y="3932"/>
                          <a:pt x="4291" y="6254"/>
                          <a:pt x="5514" y="8002"/>
                        </a:cubicBezTo>
                        <a:cubicBezTo>
                          <a:pt x="4858" y="7685"/>
                          <a:pt x="4230" y="7320"/>
                          <a:pt x="3632" y="6909"/>
                        </a:cubicBezTo>
                        <a:cubicBezTo>
                          <a:pt x="2841" y="6368"/>
                          <a:pt x="2099" y="5762"/>
                          <a:pt x="1410" y="5097"/>
                        </a:cubicBezTo>
                        <a:cubicBezTo>
                          <a:pt x="2071" y="4454"/>
                          <a:pt x="3572" y="3126"/>
                          <a:pt x="5514" y="2183"/>
                        </a:cubicBezTo>
                        <a:close/>
                        <a:moveTo>
                          <a:pt x="13865" y="2171"/>
                        </a:moveTo>
                        <a:cubicBezTo>
                          <a:pt x="14527" y="2491"/>
                          <a:pt x="15167" y="2866"/>
                          <a:pt x="15774" y="3283"/>
                        </a:cubicBezTo>
                        <a:cubicBezTo>
                          <a:pt x="16562" y="3823"/>
                          <a:pt x="17304" y="4430"/>
                          <a:pt x="17996" y="5094"/>
                        </a:cubicBezTo>
                        <a:cubicBezTo>
                          <a:pt x="17307" y="5759"/>
                          <a:pt x="16565" y="6365"/>
                          <a:pt x="15774" y="6909"/>
                        </a:cubicBezTo>
                        <a:cubicBezTo>
                          <a:pt x="15167" y="7326"/>
                          <a:pt x="14530" y="7697"/>
                          <a:pt x="13865" y="8017"/>
                        </a:cubicBezTo>
                        <a:cubicBezTo>
                          <a:pt x="15097" y="6263"/>
                          <a:pt x="15097" y="3926"/>
                          <a:pt x="13865" y="2171"/>
                        </a:cubicBezTo>
                        <a:close/>
                        <a:moveTo>
                          <a:pt x="9801" y="1133"/>
                        </a:moveTo>
                        <a:cubicBezTo>
                          <a:pt x="11948" y="1190"/>
                          <a:pt x="13657" y="2947"/>
                          <a:pt x="13657" y="5091"/>
                        </a:cubicBezTo>
                        <a:cubicBezTo>
                          <a:pt x="13657" y="7238"/>
                          <a:pt x="11948" y="8995"/>
                          <a:pt x="9801" y="9053"/>
                        </a:cubicBezTo>
                        <a:lnTo>
                          <a:pt x="9566" y="9053"/>
                        </a:lnTo>
                        <a:cubicBezTo>
                          <a:pt x="7431" y="8983"/>
                          <a:pt x="5734" y="7232"/>
                          <a:pt x="5728" y="5094"/>
                        </a:cubicBezTo>
                        <a:cubicBezTo>
                          <a:pt x="5731" y="2947"/>
                          <a:pt x="7440" y="1190"/>
                          <a:pt x="9587" y="1133"/>
                        </a:cubicBezTo>
                        <a:close/>
                        <a:moveTo>
                          <a:pt x="9557" y="0"/>
                        </a:moveTo>
                        <a:cubicBezTo>
                          <a:pt x="7440" y="37"/>
                          <a:pt x="5166" y="852"/>
                          <a:pt x="2965" y="2362"/>
                        </a:cubicBezTo>
                        <a:cubicBezTo>
                          <a:pt x="1283" y="3518"/>
                          <a:pt x="239" y="4665"/>
                          <a:pt x="196" y="4714"/>
                        </a:cubicBezTo>
                        <a:cubicBezTo>
                          <a:pt x="0" y="4928"/>
                          <a:pt x="0" y="5257"/>
                          <a:pt x="196" y="5472"/>
                        </a:cubicBezTo>
                        <a:cubicBezTo>
                          <a:pt x="239" y="5523"/>
                          <a:pt x="1283" y="6670"/>
                          <a:pt x="2965" y="7827"/>
                        </a:cubicBezTo>
                        <a:cubicBezTo>
                          <a:pt x="5166" y="9337"/>
                          <a:pt x="7440" y="10149"/>
                          <a:pt x="9557" y="10188"/>
                        </a:cubicBezTo>
                        <a:cubicBezTo>
                          <a:pt x="9602" y="10188"/>
                          <a:pt x="9647" y="10191"/>
                          <a:pt x="9692" y="10191"/>
                        </a:cubicBezTo>
                        <a:lnTo>
                          <a:pt x="9717" y="10191"/>
                        </a:lnTo>
                        <a:cubicBezTo>
                          <a:pt x="11869" y="10185"/>
                          <a:pt x="14194" y="9367"/>
                          <a:pt x="16435" y="7827"/>
                        </a:cubicBezTo>
                        <a:cubicBezTo>
                          <a:pt x="18120" y="6670"/>
                          <a:pt x="19161" y="5523"/>
                          <a:pt x="19207" y="5475"/>
                        </a:cubicBezTo>
                        <a:cubicBezTo>
                          <a:pt x="19400" y="5257"/>
                          <a:pt x="19400" y="4931"/>
                          <a:pt x="19207" y="4714"/>
                        </a:cubicBezTo>
                        <a:cubicBezTo>
                          <a:pt x="19161" y="4665"/>
                          <a:pt x="18120" y="3521"/>
                          <a:pt x="16435" y="2365"/>
                        </a:cubicBezTo>
                        <a:cubicBezTo>
                          <a:pt x="14191" y="822"/>
                          <a:pt x="11869" y="6"/>
                          <a:pt x="971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435D7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1" name="Google Shape;1071;p4"/>
                  <p:cNvSpPr/>
                  <p:nvPr/>
                </p:nvSpPr>
                <p:spPr>
                  <a:xfrm>
                    <a:off x="2246650" y="408900"/>
                    <a:ext cx="147075" cy="141600"/>
                  </a:xfrm>
                  <a:custGeom>
                    <a:rect b="b" l="l" r="r" t="t"/>
                    <a:pathLst>
                      <a:path extrusionOk="0" h="5664" w="5883">
                        <a:moveTo>
                          <a:pt x="3054" y="1132"/>
                        </a:moveTo>
                        <a:cubicBezTo>
                          <a:pt x="3495" y="1132"/>
                          <a:pt x="3930" y="1304"/>
                          <a:pt x="4255" y="1630"/>
                        </a:cubicBezTo>
                        <a:cubicBezTo>
                          <a:pt x="4738" y="2116"/>
                          <a:pt x="4886" y="2846"/>
                          <a:pt x="4624" y="3480"/>
                        </a:cubicBezTo>
                        <a:cubicBezTo>
                          <a:pt x="4358" y="4115"/>
                          <a:pt x="3739" y="4531"/>
                          <a:pt x="3053" y="4531"/>
                        </a:cubicBezTo>
                        <a:cubicBezTo>
                          <a:pt x="2114" y="4528"/>
                          <a:pt x="1357" y="3770"/>
                          <a:pt x="1353" y="2831"/>
                        </a:cubicBezTo>
                        <a:cubicBezTo>
                          <a:pt x="1353" y="2143"/>
                          <a:pt x="1767" y="1524"/>
                          <a:pt x="2404" y="1261"/>
                        </a:cubicBezTo>
                        <a:cubicBezTo>
                          <a:pt x="2614" y="1174"/>
                          <a:pt x="2835" y="1132"/>
                          <a:pt x="3054" y="1132"/>
                        </a:cubicBezTo>
                        <a:close/>
                        <a:moveTo>
                          <a:pt x="3053" y="1"/>
                        </a:moveTo>
                        <a:cubicBezTo>
                          <a:pt x="2316" y="1"/>
                          <a:pt x="1593" y="288"/>
                          <a:pt x="1052" y="829"/>
                        </a:cubicBezTo>
                        <a:cubicBezTo>
                          <a:pt x="242" y="1639"/>
                          <a:pt x="1" y="2855"/>
                          <a:pt x="439" y="3915"/>
                        </a:cubicBezTo>
                        <a:cubicBezTo>
                          <a:pt x="876" y="4972"/>
                          <a:pt x="1909" y="5663"/>
                          <a:pt x="3053" y="5663"/>
                        </a:cubicBezTo>
                        <a:cubicBezTo>
                          <a:pt x="4614" y="5660"/>
                          <a:pt x="5883" y="4395"/>
                          <a:pt x="5883" y="2831"/>
                        </a:cubicBezTo>
                        <a:cubicBezTo>
                          <a:pt x="5883" y="1687"/>
                          <a:pt x="5194" y="654"/>
                          <a:pt x="4137" y="216"/>
                        </a:cubicBezTo>
                        <a:cubicBezTo>
                          <a:pt x="3786" y="71"/>
                          <a:pt x="3418" y="1"/>
                          <a:pt x="305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435D7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1072" name="Google Shape;1072;p4"/>
            <p:cNvSpPr txBox="1"/>
            <p:nvPr/>
          </p:nvSpPr>
          <p:spPr>
            <a:xfrm>
              <a:off x="4611825" y="2056113"/>
              <a:ext cx="3615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D1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3" name="Google Shape;1073;p4"/>
            <p:cNvSpPr txBox="1"/>
            <p:nvPr/>
          </p:nvSpPr>
          <p:spPr>
            <a:xfrm>
              <a:off x="5016975" y="2056125"/>
              <a:ext cx="3615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D2	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4" name="Google Shape;1074;p4"/>
            <p:cNvSpPr txBox="1"/>
            <p:nvPr/>
          </p:nvSpPr>
          <p:spPr>
            <a:xfrm>
              <a:off x="5422125" y="2056125"/>
              <a:ext cx="3615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D3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5" name="Google Shape;1075;p4"/>
            <p:cNvSpPr txBox="1"/>
            <p:nvPr/>
          </p:nvSpPr>
          <p:spPr>
            <a:xfrm>
              <a:off x="5827275" y="2056125"/>
              <a:ext cx="3615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D4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6" name="Google Shape;1076;p4"/>
            <p:cNvSpPr txBox="1"/>
            <p:nvPr/>
          </p:nvSpPr>
          <p:spPr>
            <a:xfrm>
              <a:off x="6232425" y="2056125"/>
              <a:ext cx="3615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D5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7" name="Google Shape;1077;p4"/>
            <p:cNvSpPr txBox="1"/>
            <p:nvPr/>
          </p:nvSpPr>
          <p:spPr>
            <a:xfrm>
              <a:off x="6637575" y="2056125"/>
              <a:ext cx="3615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D6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8" name="Google Shape;1078;p4"/>
            <p:cNvSpPr txBox="1"/>
            <p:nvPr/>
          </p:nvSpPr>
          <p:spPr>
            <a:xfrm>
              <a:off x="7042725" y="2056125"/>
              <a:ext cx="3615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D7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9" name="Google Shape;1079;p4"/>
            <p:cNvSpPr txBox="1"/>
            <p:nvPr/>
          </p:nvSpPr>
          <p:spPr>
            <a:xfrm>
              <a:off x="7447875" y="2056125"/>
              <a:ext cx="3615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D8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80" name="Google Shape;1080;p4"/>
            <p:cNvSpPr txBox="1"/>
            <p:nvPr/>
          </p:nvSpPr>
          <p:spPr>
            <a:xfrm>
              <a:off x="7853025" y="2056125"/>
              <a:ext cx="3615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D9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81" name="Google Shape;1081;p4"/>
            <p:cNvSpPr txBox="1"/>
            <p:nvPr/>
          </p:nvSpPr>
          <p:spPr>
            <a:xfrm>
              <a:off x="8214525" y="2056125"/>
              <a:ext cx="4290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D10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082" name="Google Shape;1082;p4"/>
          <p:cNvSpPr/>
          <p:nvPr/>
        </p:nvSpPr>
        <p:spPr>
          <a:xfrm>
            <a:off x="5207866" y="3569775"/>
            <a:ext cx="1789800" cy="572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Damages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83" name="Google Shape;1083;p4"/>
          <p:cNvSpPr/>
          <p:nvPr/>
        </p:nvSpPr>
        <p:spPr>
          <a:xfrm>
            <a:off x="6997492" y="3569775"/>
            <a:ext cx="1050000" cy="572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Profit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84" name="Google Shape;1084;p4"/>
          <p:cNvSpPr txBox="1"/>
          <p:nvPr/>
        </p:nvSpPr>
        <p:spPr>
          <a:xfrm>
            <a:off x="5798113" y="2796075"/>
            <a:ext cx="17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Insurance Price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85" name="Google Shape;1085;p4"/>
          <p:cNvSpPr txBox="1"/>
          <p:nvPr/>
        </p:nvSpPr>
        <p:spPr>
          <a:xfrm rot="5400000">
            <a:off x="6345313" y="2504250"/>
            <a:ext cx="6405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{</a:t>
            </a:r>
            <a:endParaRPr sz="10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332ff80816_0_7"/>
          <p:cNvSpPr txBox="1"/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091" name="Google Shape;1091;g3332ff80816_0_7"/>
          <p:cNvSpPr txBox="1"/>
          <p:nvPr>
            <p:ph idx="2" type="title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092" name="Google Shape;1092;g3332ff80816_0_7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 rot="-10560462">
            <a:off x="-85735" y="5195783"/>
            <a:ext cx="644575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g3332ff80816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g3332ff80816_0_7"/>
          <p:cNvGrpSpPr/>
          <p:nvPr/>
        </p:nvGrpSpPr>
        <p:grpSpPr>
          <a:xfrm>
            <a:off x="4556197" y="-1018173"/>
            <a:ext cx="3395680" cy="3233223"/>
            <a:chOff x="4556197" y="-1018173"/>
            <a:chExt cx="3395680" cy="3233223"/>
          </a:xfrm>
        </p:grpSpPr>
        <p:pic>
          <p:nvPicPr>
            <p:cNvPr id="1095" name="Google Shape;1095;g3332ff80816_0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129173">
              <a:off x="5458995" y="-99937"/>
              <a:ext cx="1590107" cy="1667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6" name="Google Shape;1096;g3332ff80816_0_7"/>
            <p:cNvSpPr/>
            <p:nvPr/>
          </p:nvSpPr>
          <p:spPr>
            <a:xfrm rot="-9925725">
              <a:off x="4838304" y="-703886"/>
              <a:ext cx="2831465" cy="2604650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g3332ff80816_0_7"/>
          <p:cNvGrpSpPr/>
          <p:nvPr/>
        </p:nvGrpSpPr>
        <p:grpSpPr>
          <a:xfrm>
            <a:off x="-2572255" y="1415827"/>
            <a:ext cx="5267189" cy="5353038"/>
            <a:chOff x="-2572255" y="1415827"/>
            <a:chExt cx="5267189" cy="5353038"/>
          </a:xfrm>
        </p:grpSpPr>
        <p:sp>
          <p:nvSpPr>
            <p:cNvPr id="1098" name="Google Shape;1098;g3332ff80816_0_7"/>
            <p:cNvSpPr/>
            <p:nvPr/>
          </p:nvSpPr>
          <p:spPr>
            <a:xfrm rot="-7084130">
              <a:off x="-1953243" y="2181987"/>
              <a:ext cx="4029166" cy="382071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g3332ff80816_0_7"/>
            <p:cNvSpPr/>
            <p:nvPr/>
          </p:nvSpPr>
          <p:spPr>
            <a:xfrm rot="-7084130">
              <a:off x="-1819491" y="2494591"/>
              <a:ext cx="3678359" cy="331484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332ff80816_0_89"/>
          <p:cNvSpPr txBox="1"/>
          <p:nvPr>
            <p:ph type="title"/>
          </p:nvPr>
        </p:nvSpPr>
        <p:spPr>
          <a:xfrm>
            <a:off x="720000" y="309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Speed</a:t>
            </a:r>
            <a:r>
              <a:rPr lang="en"/>
              <a:t> Visualization</a:t>
            </a:r>
            <a:endParaRPr/>
          </a:p>
        </p:txBody>
      </p:sp>
      <p:grpSp>
        <p:nvGrpSpPr>
          <p:cNvPr id="1105" name="Google Shape;1105;g3332ff80816_0_89"/>
          <p:cNvGrpSpPr/>
          <p:nvPr/>
        </p:nvGrpSpPr>
        <p:grpSpPr>
          <a:xfrm>
            <a:off x="365950" y="935075"/>
            <a:ext cx="4023900" cy="3912600"/>
            <a:chOff x="479288" y="944125"/>
            <a:chExt cx="4023900" cy="3912600"/>
          </a:xfrm>
        </p:grpSpPr>
        <p:sp>
          <p:nvSpPr>
            <p:cNvPr id="1106" name="Google Shape;1106;g3332ff80816_0_89"/>
            <p:cNvSpPr/>
            <p:nvPr/>
          </p:nvSpPr>
          <p:spPr>
            <a:xfrm>
              <a:off x="479288" y="944125"/>
              <a:ext cx="4023900" cy="3912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107" name="Google Shape;1107;g3332ff80816_0_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928" y="1768651"/>
              <a:ext cx="3554634" cy="2263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g3332ff80816_0_89"/>
            <p:cNvSpPr txBox="1"/>
            <p:nvPr/>
          </p:nvSpPr>
          <p:spPr>
            <a:xfrm>
              <a:off x="713925" y="1416200"/>
              <a:ext cx="29163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DISTRIBUTION OF WIND SPEED</a:t>
              </a:r>
              <a:endParaRPr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109" name="Google Shape;1109;g3332ff80816_0_89"/>
          <p:cNvGrpSpPr/>
          <p:nvPr/>
        </p:nvGrpSpPr>
        <p:grpSpPr>
          <a:xfrm>
            <a:off x="4754138" y="935075"/>
            <a:ext cx="4023900" cy="3912600"/>
            <a:chOff x="4876525" y="944125"/>
            <a:chExt cx="4023900" cy="3912600"/>
          </a:xfrm>
        </p:grpSpPr>
        <p:sp>
          <p:nvSpPr>
            <p:cNvPr id="1110" name="Google Shape;1110;g3332ff80816_0_89"/>
            <p:cNvSpPr/>
            <p:nvPr/>
          </p:nvSpPr>
          <p:spPr>
            <a:xfrm>
              <a:off x="4876525" y="944125"/>
              <a:ext cx="4023900" cy="3912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111" name="Google Shape;1111;g3332ff80816_0_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09238" y="1768650"/>
              <a:ext cx="3410677" cy="226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2" name="Google Shape;1112;g3332ff80816_0_89"/>
            <p:cNvSpPr txBox="1"/>
            <p:nvPr/>
          </p:nvSpPr>
          <p:spPr>
            <a:xfrm>
              <a:off x="5073000" y="1416200"/>
              <a:ext cx="33510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WIND SPEED OVER TIME in GANopolis</a:t>
              </a:r>
              <a:endParaRPr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332ff80816_0_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Matrices</a:t>
            </a:r>
            <a:endParaRPr/>
          </a:p>
        </p:txBody>
      </p:sp>
      <p:pic>
        <p:nvPicPr>
          <p:cNvPr id="1118" name="Google Shape;1118;g3332ff80816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25" y="1252751"/>
            <a:ext cx="3920453" cy="34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g3332ff80816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678" y="1252751"/>
            <a:ext cx="3875505" cy="34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g3332ff80816_0_94"/>
          <p:cNvSpPr txBox="1"/>
          <p:nvPr>
            <p:ph type="title"/>
          </p:nvPr>
        </p:nvSpPr>
        <p:spPr>
          <a:xfrm>
            <a:off x="597825" y="940950"/>
            <a:ext cx="32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GANopolis</a:t>
            </a:r>
            <a:endParaRPr sz="1400"/>
          </a:p>
        </p:txBody>
      </p:sp>
      <p:sp>
        <p:nvSpPr>
          <p:cNvPr id="1121" name="Google Shape;1121;g3332ff80816_0_94"/>
          <p:cNvSpPr txBox="1"/>
          <p:nvPr>
            <p:ph type="title"/>
          </p:nvPr>
        </p:nvSpPr>
        <p:spPr>
          <a:xfrm>
            <a:off x="4670675" y="940950"/>
            <a:ext cx="32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All Cities</a:t>
            </a:r>
            <a:endParaRPr sz="1400"/>
          </a:p>
        </p:txBody>
      </p:sp>
      <p:sp>
        <p:nvSpPr>
          <p:cNvPr id="1122" name="Google Shape;1122;g3332ff80816_0_94"/>
          <p:cNvSpPr/>
          <p:nvPr/>
        </p:nvSpPr>
        <p:spPr>
          <a:xfrm>
            <a:off x="1875700" y="3359300"/>
            <a:ext cx="842400" cy="906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23" name="Google Shape;1123;g3332ff80816_0_94"/>
          <p:cNvSpPr/>
          <p:nvPr/>
        </p:nvSpPr>
        <p:spPr>
          <a:xfrm flipH="1" rot="10800000">
            <a:off x="7213425" y="3401000"/>
            <a:ext cx="1029300" cy="822600"/>
          </a:xfrm>
          <a:prstGeom prst="ellipse">
            <a:avLst/>
          </a:prstGeom>
          <a:noFill/>
          <a:ln cap="flat" cmpd="sng" w="762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332ff80816_0_132"/>
          <p:cNvSpPr txBox="1"/>
          <p:nvPr/>
        </p:nvSpPr>
        <p:spPr>
          <a:xfrm>
            <a:off x="903875" y="1654200"/>
            <a:ext cx="3507300" cy="24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●"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PCA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○"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Transforms data into </a:t>
            </a:r>
            <a:r>
              <a:rPr b="1"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principal components 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 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patterns can be detected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●"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see more detailed patterns than simple correlation in a correlation matrix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29" name="Google Shape;1129;g3332ff80816_0_1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Reduction Visualization</a:t>
            </a:r>
            <a:endParaRPr/>
          </a:p>
        </p:txBody>
      </p:sp>
      <p:pic>
        <p:nvPicPr>
          <p:cNvPr id="1130" name="Google Shape;1130;g3332ff80816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950" y="1017726"/>
            <a:ext cx="3406051" cy="340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332ff80816_0_33"/>
          <p:cNvSpPr txBox="1"/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136" name="Google Shape;1136;g3332ff80816_0_33"/>
          <p:cNvSpPr txBox="1"/>
          <p:nvPr>
            <p:ph idx="2" type="title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37" name="Google Shape;1137;g3332ff80816_0_33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 rot="-10560462">
            <a:off x="-85735" y="5195783"/>
            <a:ext cx="644575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g3332ff80816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9" name="Google Shape;1139;g3332ff80816_0_33"/>
          <p:cNvGrpSpPr/>
          <p:nvPr/>
        </p:nvGrpSpPr>
        <p:grpSpPr>
          <a:xfrm>
            <a:off x="4556197" y="-1018173"/>
            <a:ext cx="3395680" cy="3233223"/>
            <a:chOff x="4556197" y="-1018173"/>
            <a:chExt cx="3395680" cy="3233223"/>
          </a:xfrm>
        </p:grpSpPr>
        <p:pic>
          <p:nvPicPr>
            <p:cNvPr id="1140" name="Google Shape;1140;g3332ff80816_0_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129173">
              <a:off x="5458995" y="-99937"/>
              <a:ext cx="1590107" cy="1667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Google Shape;1141;g3332ff80816_0_33"/>
            <p:cNvSpPr/>
            <p:nvPr/>
          </p:nvSpPr>
          <p:spPr>
            <a:xfrm rot="-9925725">
              <a:off x="4838304" y="-703886"/>
              <a:ext cx="2831465" cy="2604650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g3332ff80816_0_33"/>
          <p:cNvGrpSpPr/>
          <p:nvPr/>
        </p:nvGrpSpPr>
        <p:grpSpPr>
          <a:xfrm>
            <a:off x="-2572255" y="1415827"/>
            <a:ext cx="5267189" cy="5353038"/>
            <a:chOff x="-2572255" y="1415827"/>
            <a:chExt cx="5267189" cy="5353038"/>
          </a:xfrm>
        </p:grpSpPr>
        <p:sp>
          <p:nvSpPr>
            <p:cNvPr id="1143" name="Google Shape;1143;g3332ff80816_0_33"/>
            <p:cNvSpPr/>
            <p:nvPr/>
          </p:nvSpPr>
          <p:spPr>
            <a:xfrm rot="-7084130">
              <a:off x="-1953243" y="2181987"/>
              <a:ext cx="4029166" cy="382071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g3332ff80816_0_33"/>
            <p:cNvSpPr/>
            <p:nvPr/>
          </p:nvSpPr>
          <p:spPr>
            <a:xfrm rot="-7084130">
              <a:off x="-1819491" y="2494591"/>
              <a:ext cx="3678359" cy="331484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333235e5da_0_15"/>
          <p:cNvSpPr/>
          <p:nvPr>
            <p:ph idx="2" type="pic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</p:spPr>
      </p:sp>
      <p:pic>
        <p:nvPicPr>
          <p:cNvPr id="1150" name="Google Shape;1150;g3333235e5da_0_15"/>
          <p:cNvPicPr preferRelativeResize="0"/>
          <p:nvPr/>
        </p:nvPicPr>
        <p:blipFill rotWithShape="1">
          <a:blip r:embed="rId3">
            <a:alphaModFix/>
          </a:blip>
          <a:srcRect b="44918" l="0" r="0" t="0"/>
          <a:stretch/>
        </p:blipFill>
        <p:spPr>
          <a:xfrm>
            <a:off x="-57725" y="1287398"/>
            <a:ext cx="9143999" cy="271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3333235e5da_0_15"/>
          <p:cNvSpPr/>
          <p:nvPr/>
        </p:nvSpPr>
        <p:spPr>
          <a:xfrm>
            <a:off x="1177850" y="1902675"/>
            <a:ext cx="1365900" cy="933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70%</a:t>
            </a:r>
            <a:endParaRPr b="1" sz="3600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52" name="Google Shape;1152;g3333235e5da_0_15"/>
          <p:cNvSpPr/>
          <p:nvPr/>
        </p:nvSpPr>
        <p:spPr>
          <a:xfrm>
            <a:off x="6919800" y="1902675"/>
            <a:ext cx="1365900" cy="933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30%</a:t>
            </a:r>
            <a:endParaRPr b="1" sz="3600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limatology Data Analysis Tool Pitch Deck by Slidesgo">
  <a:themeElements>
    <a:clrScheme name="Simple Light">
      <a:dk1>
        <a:srgbClr val="E9E9E9"/>
      </a:dk1>
      <a:lt1>
        <a:srgbClr val="BEBEBE"/>
      </a:lt1>
      <a:dk2>
        <a:srgbClr val="072037"/>
      </a:dk2>
      <a:lt2>
        <a:srgbClr val="11293E"/>
      </a:lt2>
      <a:accent1>
        <a:srgbClr val="3C78D8"/>
      </a:accent1>
      <a:accent2>
        <a:srgbClr val="83B1FA"/>
      </a:accent2>
      <a:accent3>
        <a:srgbClr val="93C47D"/>
      </a:accent3>
      <a:accent4>
        <a:srgbClr val="E4A610"/>
      </a:accent4>
      <a:accent5>
        <a:srgbClr val="FFFFFF"/>
      </a:accent5>
      <a:accent6>
        <a:srgbClr val="FFFFFF"/>
      </a:accent6>
      <a:hlink>
        <a:srgbClr val="E9E9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